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Sacramento"/>
      <p:regular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Barlow Condensed Medium"/>
      <p:regular r:id="rId35"/>
      <p:bold r:id="rId36"/>
      <p:italic r:id="rId37"/>
      <p:boldItalic r:id="rId38"/>
    </p:embeddedFont>
    <p:embeddedFont>
      <p:font typeface="Barlow Condensed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Barlow Condensed ExtraBold"/>
      <p:bold r:id="rId47"/>
      <p:boldItalic r:id="rId48"/>
    </p:embeddedFont>
    <p:embeddedFont>
      <p:font typeface="Montserrat Light"/>
      <p:regular r:id="rId49"/>
      <p:bold r:id="rId50"/>
      <p:italic r:id="rId51"/>
      <p:boldItalic r:id="rId52"/>
    </p:embeddedFont>
    <p:embeddedFont>
      <p:font typeface="Barlow"/>
      <p:regular r:id="rId53"/>
      <p:bold r:id="rId54"/>
      <p:italic r:id="rId55"/>
      <p:boldItalic r:id="rId56"/>
    </p:embeddedFont>
    <p:embeddedFont>
      <p:font typeface="Barlow Condensed Black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-bold.fntdata"/><Relationship Id="rId42" Type="http://schemas.openxmlformats.org/officeDocument/2006/relationships/font" Target="fonts/BarlowCondensed-boldItalic.fntdata"/><Relationship Id="rId41" Type="http://schemas.openxmlformats.org/officeDocument/2006/relationships/font" Target="fonts/BarlowCondensed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CondensedExtraBold-boldItalic.fntdata"/><Relationship Id="rId47" Type="http://schemas.openxmlformats.org/officeDocument/2006/relationships/font" Target="fonts/BarlowCondensedExtraBold-bold.fntdata"/><Relationship Id="rId49" Type="http://schemas.openxmlformats.org/officeDocument/2006/relationships/font" Target="fonts/Montserrat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Sacramento-regular.fntdata"/><Relationship Id="rId33" Type="http://schemas.openxmlformats.org/officeDocument/2006/relationships/font" Target="fonts/Montserrat-italic.fntdata"/><Relationship Id="rId32" Type="http://schemas.openxmlformats.org/officeDocument/2006/relationships/font" Target="fonts/Montserrat-bold.fntdata"/><Relationship Id="rId35" Type="http://schemas.openxmlformats.org/officeDocument/2006/relationships/font" Target="fonts/BarlowCondensedMedium-regular.fntdata"/><Relationship Id="rId34" Type="http://schemas.openxmlformats.org/officeDocument/2006/relationships/font" Target="fonts/Montserrat-boldItalic.fntdata"/><Relationship Id="rId37" Type="http://schemas.openxmlformats.org/officeDocument/2006/relationships/font" Target="fonts/BarlowCondensedMedium-italic.fntdata"/><Relationship Id="rId36" Type="http://schemas.openxmlformats.org/officeDocument/2006/relationships/font" Target="fonts/BarlowCondensedMedium-bold.fntdata"/><Relationship Id="rId39" Type="http://schemas.openxmlformats.org/officeDocument/2006/relationships/font" Target="fonts/BarlowCondensed-regular.fntdata"/><Relationship Id="rId38" Type="http://schemas.openxmlformats.org/officeDocument/2006/relationships/font" Target="fonts/BarlowCondensedMedium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Light-italic.fntdata"/><Relationship Id="rId50" Type="http://schemas.openxmlformats.org/officeDocument/2006/relationships/font" Target="fonts/MontserratLight-bold.fntdata"/><Relationship Id="rId53" Type="http://schemas.openxmlformats.org/officeDocument/2006/relationships/font" Target="fonts/Barlow-regular.fntdata"/><Relationship Id="rId52" Type="http://schemas.openxmlformats.org/officeDocument/2006/relationships/font" Target="fonts/MontserratLight-boldItalic.fntdata"/><Relationship Id="rId11" Type="http://schemas.openxmlformats.org/officeDocument/2006/relationships/slide" Target="slides/slide7.xml"/><Relationship Id="rId55" Type="http://schemas.openxmlformats.org/officeDocument/2006/relationships/font" Target="fonts/Barlow-italic.fntdata"/><Relationship Id="rId10" Type="http://schemas.openxmlformats.org/officeDocument/2006/relationships/slide" Target="slides/slide6.xml"/><Relationship Id="rId54" Type="http://schemas.openxmlformats.org/officeDocument/2006/relationships/font" Target="fonts/Barlow-bold.fntdata"/><Relationship Id="rId13" Type="http://schemas.openxmlformats.org/officeDocument/2006/relationships/slide" Target="slides/slide9.xml"/><Relationship Id="rId57" Type="http://schemas.openxmlformats.org/officeDocument/2006/relationships/font" Target="fonts/BarlowCondensedBlack-bold.fntdata"/><Relationship Id="rId12" Type="http://schemas.openxmlformats.org/officeDocument/2006/relationships/slide" Target="slides/slide8.xml"/><Relationship Id="rId56" Type="http://schemas.openxmlformats.org/officeDocument/2006/relationships/font" Target="fonts/Barlow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BarlowCondensedBlack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14015245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14015245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14015245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e14015245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418170e7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418170e7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418170e7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418170e7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e418170e7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e418170e7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418170e7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e418170e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418170e7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418170e7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418170e7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418170e7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418170e7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e418170e7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e418170e7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e418170e7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02e663b3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02e663b3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418170e7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418170e7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e418170e7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e418170e7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76d8fbed4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76d8fbed4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e14015245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e14015245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6d8fbed4e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6d8fbed4e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6d8fbed4e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76d8fbed4e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68eaca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268eaca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14015245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14015245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6d8fbed4e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6d8fbed4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14015245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14015245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02e663b31_0_15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02e663b31_0_15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e418170e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e418170e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14015245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14015245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Countries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10" name="Google Shape;10;p2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>
            <a:off x="-66062" y="677925"/>
            <a:ext cx="9313166" cy="3787640"/>
          </a:xfrm>
          <a:custGeom>
            <a:rect b="b" l="l" r="r" t="t"/>
            <a:pathLst>
              <a:path extrusionOk="0" h="116034" w="285308">
                <a:moveTo>
                  <a:pt x="285308" y="0"/>
                </a:moveTo>
                <a:cubicBezTo>
                  <a:pt x="275351" y="3566"/>
                  <a:pt x="269816" y="14208"/>
                  <a:pt x="272626" y="24408"/>
                </a:cubicBezTo>
                <a:cubicBezTo>
                  <a:pt x="267091" y="26048"/>
                  <a:pt x="262169" y="29244"/>
                  <a:pt x="258432" y="33623"/>
                </a:cubicBezTo>
                <a:cubicBezTo>
                  <a:pt x="256896" y="32334"/>
                  <a:pt x="254988" y="31663"/>
                  <a:pt x="253060" y="31663"/>
                </a:cubicBezTo>
                <a:cubicBezTo>
                  <a:pt x="251873" y="31663"/>
                  <a:pt x="250679" y="31917"/>
                  <a:pt x="249559" y="32439"/>
                </a:cubicBezTo>
                <a:cubicBezTo>
                  <a:pt x="246634" y="33794"/>
                  <a:pt x="244751" y="36733"/>
                  <a:pt x="244766" y="39971"/>
                </a:cubicBezTo>
                <a:cubicBezTo>
                  <a:pt x="244766" y="40556"/>
                  <a:pt x="244823" y="41141"/>
                  <a:pt x="244937" y="41712"/>
                </a:cubicBezTo>
                <a:cubicBezTo>
                  <a:pt x="244452" y="41669"/>
                  <a:pt x="243967" y="41626"/>
                  <a:pt x="243453" y="41626"/>
                </a:cubicBezTo>
                <a:cubicBezTo>
                  <a:pt x="233553" y="41640"/>
                  <a:pt x="225108" y="48787"/>
                  <a:pt x="223453" y="58545"/>
                </a:cubicBezTo>
                <a:cubicBezTo>
                  <a:pt x="222754" y="58359"/>
                  <a:pt x="222027" y="58259"/>
                  <a:pt x="221299" y="58259"/>
                </a:cubicBezTo>
                <a:cubicBezTo>
                  <a:pt x="218403" y="58259"/>
                  <a:pt x="215707" y="59772"/>
                  <a:pt x="214209" y="62254"/>
                </a:cubicBezTo>
                <a:cubicBezTo>
                  <a:pt x="211113" y="54807"/>
                  <a:pt x="203895" y="49900"/>
                  <a:pt x="195821" y="49757"/>
                </a:cubicBezTo>
                <a:cubicBezTo>
                  <a:pt x="195700" y="49755"/>
                  <a:pt x="195580" y="49754"/>
                  <a:pt x="195460" y="49754"/>
                </a:cubicBezTo>
                <a:cubicBezTo>
                  <a:pt x="187527" y="49754"/>
                  <a:pt x="180307" y="54375"/>
                  <a:pt x="177005" y="61612"/>
                </a:cubicBezTo>
                <a:cubicBezTo>
                  <a:pt x="175326" y="59349"/>
                  <a:pt x="172830" y="58250"/>
                  <a:pt x="170347" y="58250"/>
                </a:cubicBezTo>
                <a:cubicBezTo>
                  <a:pt x="167429" y="58250"/>
                  <a:pt x="164530" y="59767"/>
                  <a:pt x="162996" y="62696"/>
                </a:cubicBezTo>
                <a:cubicBezTo>
                  <a:pt x="159302" y="57018"/>
                  <a:pt x="153011" y="53538"/>
                  <a:pt x="146235" y="53452"/>
                </a:cubicBezTo>
                <a:cubicBezTo>
                  <a:pt x="146149" y="53451"/>
                  <a:pt x="146063" y="53450"/>
                  <a:pt x="145977" y="53450"/>
                </a:cubicBezTo>
                <a:cubicBezTo>
                  <a:pt x="139297" y="53450"/>
                  <a:pt x="133033" y="56733"/>
                  <a:pt x="129244" y="62239"/>
                </a:cubicBezTo>
                <a:cubicBezTo>
                  <a:pt x="125707" y="49943"/>
                  <a:pt x="114965" y="41084"/>
                  <a:pt x="102226" y="39929"/>
                </a:cubicBezTo>
                <a:cubicBezTo>
                  <a:pt x="101286" y="39843"/>
                  <a:pt x="100349" y="39801"/>
                  <a:pt x="99418" y="39801"/>
                </a:cubicBezTo>
                <a:cubicBezTo>
                  <a:pt x="87716" y="39801"/>
                  <a:pt x="76900" y="46423"/>
                  <a:pt x="71641" y="57047"/>
                </a:cubicBezTo>
                <a:cubicBezTo>
                  <a:pt x="69073" y="50913"/>
                  <a:pt x="63666" y="46419"/>
                  <a:pt x="57161" y="45036"/>
                </a:cubicBezTo>
                <a:cubicBezTo>
                  <a:pt x="55752" y="44733"/>
                  <a:pt x="54329" y="44584"/>
                  <a:pt x="52917" y="44584"/>
                </a:cubicBezTo>
                <a:cubicBezTo>
                  <a:pt x="47810" y="44584"/>
                  <a:pt x="42829" y="46521"/>
                  <a:pt x="39030" y="50085"/>
                </a:cubicBezTo>
                <a:cubicBezTo>
                  <a:pt x="36049" y="44579"/>
                  <a:pt x="30713" y="40756"/>
                  <a:pt x="24536" y="39715"/>
                </a:cubicBezTo>
                <a:cubicBezTo>
                  <a:pt x="22668" y="27161"/>
                  <a:pt x="12611" y="17432"/>
                  <a:pt x="0" y="15963"/>
                </a:cubicBezTo>
                <a:lnTo>
                  <a:pt x="0" y="116034"/>
                </a:lnTo>
                <a:lnTo>
                  <a:pt x="285308" y="116034"/>
                </a:lnTo>
                <a:lnTo>
                  <a:pt x="285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75486" y="2552494"/>
            <a:ext cx="10543093" cy="2770854"/>
            <a:chOff x="242600" y="2141546"/>
            <a:chExt cx="7381568" cy="1939967"/>
          </a:xfrm>
        </p:grpSpPr>
        <p:sp>
          <p:nvSpPr>
            <p:cNvPr id="15" name="Google Shape;15;p2"/>
            <p:cNvSpPr/>
            <p:nvPr/>
          </p:nvSpPr>
          <p:spPr>
            <a:xfrm>
              <a:off x="242600" y="2169421"/>
              <a:ext cx="3225375" cy="1648150"/>
            </a:xfrm>
            <a:custGeom>
              <a:rect b="b" l="l" r="r" t="t"/>
              <a:pathLst>
                <a:path extrusionOk="0" h="65926" w="129015">
                  <a:moveTo>
                    <a:pt x="12123" y="0"/>
                  </a:moveTo>
                  <a:cubicBezTo>
                    <a:pt x="11696" y="0"/>
                    <a:pt x="11271" y="63"/>
                    <a:pt x="10852" y="208"/>
                  </a:cubicBezTo>
                  <a:cubicBezTo>
                    <a:pt x="9565" y="651"/>
                    <a:pt x="8652" y="1758"/>
                    <a:pt x="7780" y="2810"/>
                  </a:cubicBezTo>
                  <a:cubicBezTo>
                    <a:pt x="5371" y="5703"/>
                    <a:pt x="2769" y="8416"/>
                    <a:pt x="1" y="10962"/>
                  </a:cubicBezTo>
                  <a:lnTo>
                    <a:pt x="1" y="65926"/>
                  </a:lnTo>
                  <a:lnTo>
                    <a:pt x="127602" y="65926"/>
                  </a:lnTo>
                  <a:cubicBezTo>
                    <a:pt x="128308" y="63766"/>
                    <a:pt x="128710" y="61510"/>
                    <a:pt x="128793" y="59240"/>
                  </a:cubicBezTo>
                  <a:cubicBezTo>
                    <a:pt x="129014" y="52984"/>
                    <a:pt x="127367" y="46230"/>
                    <a:pt x="125208" y="40375"/>
                  </a:cubicBezTo>
                  <a:cubicBezTo>
                    <a:pt x="123478" y="35655"/>
                    <a:pt x="119284" y="31835"/>
                    <a:pt x="116280" y="27821"/>
                  </a:cubicBezTo>
                  <a:cubicBezTo>
                    <a:pt x="109207" y="18395"/>
                    <a:pt x="100737" y="10104"/>
                    <a:pt x="91131" y="3253"/>
                  </a:cubicBezTo>
                  <a:cubicBezTo>
                    <a:pt x="90185" y="2584"/>
                    <a:pt x="89135" y="1904"/>
                    <a:pt x="88003" y="1904"/>
                  </a:cubicBezTo>
                  <a:cubicBezTo>
                    <a:pt x="87893" y="1904"/>
                    <a:pt x="87782" y="1911"/>
                    <a:pt x="87671" y="1924"/>
                  </a:cubicBezTo>
                  <a:cubicBezTo>
                    <a:pt x="86674" y="2049"/>
                    <a:pt x="85844" y="2713"/>
                    <a:pt x="85082" y="3364"/>
                  </a:cubicBezTo>
                  <a:cubicBezTo>
                    <a:pt x="76653" y="10478"/>
                    <a:pt x="68722" y="18160"/>
                    <a:pt x="61345" y="26354"/>
                  </a:cubicBezTo>
                  <a:cubicBezTo>
                    <a:pt x="60456" y="27345"/>
                    <a:pt x="59364" y="28421"/>
                    <a:pt x="58079" y="28421"/>
                  </a:cubicBezTo>
                  <a:cubicBezTo>
                    <a:pt x="57983" y="28421"/>
                    <a:pt x="57886" y="28415"/>
                    <a:pt x="57788" y="28402"/>
                  </a:cubicBezTo>
                  <a:cubicBezTo>
                    <a:pt x="56334" y="28222"/>
                    <a:pt x="55476" y="26727"/>
                    <a:pt x="54258" y="25897"/>
                  </a:cubicBezTo>
                  <a:cubicBezTo>
                    <a:pt x="53592" y="25439"/>
                    <a:pt x="52793" y="25223"/>
                    <a:pt x="51987" y="25223"/>
                  </a:cubicBezTo>
                  <a:cubicBezTo>
                    <a:pt x="50550" y="25223"/>
                    <a:pt x="49092" y="25910"/>
                    <a:pt x="48320" y="27143"/>
                  </a:cubicBezTo>
                  <a:cubicBezTo>
                    <a:pt x="39074" y="17039"/>
                    <a:pt x="28334" y="8402"/>
                    <a:pt x="16472" y="1537"/>
                  </a:cubicBezTo>
                  <a:cubicBezTo>
                    <a:pt x="15127" y="773"/>
                    <a:pt x="13614" y="0"/>
                    <a:pt x="12123" y="0"/>
                  </a:cubicBezTo>
                  <a:close/>
                </a:path>
              </a:pathLst>
            </a:custGeom>
            <a:solidFill>
              <a:srgbClr val="5CA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54843" y="2141546"/>
              <a:ext cx="4569325" cy="1676025"/>
            </a:xfrm>
            <a:custGeom>
              <a:rect b="b" l="l" r="r" t="t"/>
              <a:pathLst>
                <a:path extrusionOk="0" h="67041" w="182773">
                  <a:moveTo>
                    <a:pt x="75789" y="0"/>
                  </a:moveTo>
                  <a:cubicBezTo>
                    <a:pt x="74286" y="0"/>
                    <a:pt x="72814" y="581"/>
                    <a:pt x="71476" y="1295"/>
                  </a:cubicBezTo>
                  <a:cubicBezTo>
                    <a:pt x="66784" y="3787"/>
                    <a:pt x="63157" y="7939"/>
                    <a:pt x="58507" y="10513"/>
                  </a:cubicBezTo>
                  <a:cubicBezTo>
                    <a:pt x="55697" y="12077"/>
                    <a:pt x="52583" y="13032"/>
                    <a:pt x="49510" y="13960"/>
                  </a:cubicBezTo>
                  <a:lnTo>
                    <a:pt x="10866" y="25711"/>
                  </a:lnTo>
                  <a:cubicBezTo>
                    <a:pt x="7973" y="26597"/>
                    <a:pt x="4900" y="27579"/>
                    <a:pt x="2976" y="29919"/>
                  </a:cubicBezTo>
                  <a:cubicBezTo>
                    <a:pt x="0" y="33490"/>
                    <a:pt x="775" y="38763"/>
                    <a:pt x="1717" y="43331"/>
                  </a:cubicBezTo>
                  <a:lnTo>
                    <a:pt x="5426" y="61324"/>
                  </a:lnTo>
                  <a:cubicBezTo>
                    <a:pt x="5814" y="63165"/>
                    <a:pt x="6215" y="65075"/>
                    <a:pt x="7364" y="66556"/>
                  </a:cubicBezTo>
                  <a:cubicBezTo>
                    <a:pt x="7488" y="66736"/>
                    <a:pt x="7641" y="66888"/>
                    <a:pt x="7779" y="67041"/>
                  </a:cubicBezTo>
                  <a:lnTo>
                    <a:pt x="182772" y="67041"/>
                  </a:lnTo>
                  <a:lnTo>
                    <a:pt x="182772" y="27496"/>
                  </a:lnTo>
                  <a:cubicBezTo>
                    <a:pt x="181624" y="26611"/>
                    <a:pt x="180502" y="25752"/>
                    <a:pt x="179409" y="24991"/>
                  </a:cubicBezTo>
                  <a:lnTo>
                    <a:pt x="151491" y="5738"/>
                  </a:lnTo>
                  <a:cubicBezTo>
                    <a:pt x="149159" y="4141"/>
                    <a:pt x="146513" y="2464"/>
                    <a:pt x="143792" y="2464"/>
                  </a:cubicBezTo>
                  <a:cubicBezTo>
                    <a:pt x="143283" y="2464"/>
                    <a:pt x="142772" y="2523"/>
                    <a:pt x="142259" y="2652"/>
                  </a:cubicBezTo>
                  <a:cubicBezTo>
                    <a:pt x="140419" y="3095"/>
                    <a:pt x="138924" y="4382"/>
                    <a:pt x="137512" y="5614"/>
                  </a:cubicBezTo>
                  <a:lnTo>
                    <a:pt x="118646" y="22098"/>
                  </a:lnTo>
                  <a:cubicBezTo>
                    <a:pt x="117871" y="20825"/>
                    <a:pt x="116889" y="19676"/>
                    <a:pt x="115740" y="18707"/>
                  </a:cubicBezTo>
                  <a:cubicBezTo>
                    <a:pt x="114992" y="18084"/>
                    <a:pt x="113941" y="17046"/>
                    <a:pt x="113096" y="16631"/>
                  </a:cubicBezTo>
                  <a:cubicBezTo>
                    <a:pt x="112820" y="16506"/>
                    <a:pt x="112527" y="16444"/>
                    <a:pt x="112238" y="16444"/>
                  </a:cubicBezTo>
                  <a:cubicBezTo>
                    <a:pt x="111729" y="16444"/>
                    <a:pt x="111228" y="16634"/>
                    <a:pt x="110840" y="17005"/>
                  </a:cubicBezTo>
                  <a:cubicBezTo>
                    <a:pt x="110549" y="17296"/>
                    <a:pt x="110342" y="17669"/>
                    <a:pt x="110023" y="17918"/>
                  </a:cubicBezTo>
                  <a:cubicBezTo>
                    <a:pt x="109702" y="18165"/>
                    <a:pt x="109312" y="18249"/>
                    <a:pt x="108903" y="18249"/>
                  </a:cubicBezTo>
                  <a:cubicBezTo>
                    <a:pt x="108486" y="18249"/>
                    <a:pt x="108048" y="18162"/>
                    <a:pt x="107643" y="18071"/>
                  </a:cubicBezTo>
                  <a:cubicBezTo>
                    <a:pt x="105317" y="17517"/>
                    <a:pt x="103449" y="16022"/>
                    <a:pt x="101442" y="14763"/>
                  </a:cubicBezTo>
                  <a:lnTo>
                    <a:pt x="94688" y="10527"/>
                  </a:lnTo>
                  <a:lnTo>
                    <a:pt x="81386" y="2195"/>
                  </a:lnTo>
                  <a:cubicBezTo>
                    <a:pt x="79739" y="1171"/>
                    <a:pt x="78009" y="119"/>
                    <a:pt x="76085" y="8"/>
                  </a:cubicBezTo>
                  <a:cubicBezTo>
                    <a:pt x="75986" y="3"/>
                    <a:pt x="75888" y="0"/>
                    <a:pt x="75789" y="0"/>
                  </a:cubicBezTo>
                  <a:close/>
                </a:path>
              </a:pathLst>
            </a:custGeom>
            <a:solidFill>
              <a:srgbClr val="5CA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385260" y="2656604"/>
              <a:ext cx="2707000" cy="843415"/>
            </a:xfrm>
            <a:custGeom>
              <a:rect b="b" l="l" r="r" t="t"/>
              <a:pathLst>
                <a:path extrusionOk="0" h="28189" w="108280">
                  <a:moveTo>
                    <a:pt x="50733" y="0"/>
                  </a:moveTo>
                  <a:cubicBezTo>
                    <a:pt x="27913" y="0"/>
                    <a:pt x="0" y="15386"/>
                    <a:pt x="0" y="15386"/>
                  </a:cubicBezTo>
                  <a:lnTo>
                    <a:pt x="0" y="28189"/>
                  </a:lnTo>
                  <a:lnTo>
                    <a:pt x="108279" y="28189"/>
                  </a:lnTo>
                  <a:cubicBezTo>
                    <a:pt x="106328" y="14597"/>
                    <a:pt x="78521" y="2458"/>
                    <a:pt x="55088" y="202"/>
                  </a:cubicBezTo>
                  <a:cubicBezTo>
                    <a:pt x="53664" y="65"/>
                    <a:pt x="52209" y="0"/>
                    <a:pt x="50733" y="0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4673" y="2729225"/>
              <a:ext cx="6920600" cy="1352288"/>
            </a:xfrm>
            <a:custGeom>
              <a:rect b="b" l="l" r="r" t="t"/>
              <a:pathLst>
                <a:path extrusionOk="0" h="43728" w="276824">
                  <a:moveTo>
                    <a:pt x="115734" y="0"/>
                  </a:moveTo>
                  <a:cubicBezTo>
                    <a:pt x="112821" y="0"/>
                    <a:pt x="109899" y="223"/>
                    <a:pt x="106965" y="723"/>
                  </a:cubicBezTo>
                  <a:cubicBezTo>
                    <a:pt x="97221" y="2384"/>
                    <a:pt x="88280" y="7007"/>
                    <a:pt x="79048" y="10522"/>
                  </a:cubicBezTo>
                  <a:cubicBezTo>
                    <a:pt x="72712" y="12926"/>
                    <a:pt x="65895" y="14814"/>
                    <a:pt x="59189" y="14814"/>
                  </a:cubicBezTo>
                  <a:cubicBezTo>
                    <a:pt x="56124" y="14814"/>
                    <a:pt x="53081" y="14419"/>
                    <a:pt x="50120" y="13498"/>
                  </a:cubicBezTo>
                  <a:cubicBezTo>
                    <a:pt x="43393" y="11408"/>
                    <a:pt x="37677" y="6772"/>
                    <a:pt x="30922" y="4806"/>
                  </a:cubicBezTo>
                  <a:cubicBezTo>
                    <a:pt x="28193" y="4013"/>
                    <a:pt x="25415" y="3680"/>
                    <a:pt x="22618" y="3680"/>
                  </a:cubicBezTo>
                  <a:cubicBezTo>
                    <a:pt x="15312" y="3680"/>
                    <a:pt x="7870" y="5949"/>
                    <a:pt x="804" y="8211"/>
                  </a:cubicBezTo>
                  <a:cubicBezTo>
                    <a:pt x="541" y="8294"/>
                    <a:pt x="264" y="8391"/>
                    <a:pt x="1" y="8474"/>
                  </a:cubicBezTo>
                  <a:lnTo>
                    <a:pt x="1" y="43727"/>
                  </a:lnTo>
                  <a:lnTo>
                    <a:pt x="276823" y="43727"/>
                  </a:lnTo>
                  <a:lnTo>
                    <a:pt x="276823" y="24377"/>
                  </a:lnTo>
                  <a:cubicBezTo>
                    <a:pt x="269294" y="22177"/>
                    <a:pt x="262401" y="18398"/>
                    <a:pt x="255065" y="15658"/>
                  </a:cubicBezTo>
                  <a:cubicBezTo>
                    <a:pt x="245800" y="12205"/>
                    <a:pt x="236047" y="9792"/>
                    <a:pt x="226115" y="9792"/>
                  </a:cubicBezTo>
                  <a:cubicBezTo>
                    <a:pt x="225735" y="9792"/>
                    <a:pt x="225355" y="9796"/>
                    <a:pt x="224975" y="9803"/>
                  </a:cubicBezTo>
                  <a:cubicBezTo>
                    <a:pt x="212116" y="10052"/>
                    <a:pt x="199576" y="14398"/>
                    <a:pt x="186718" y="14509"/>
                  </a:cubicBezTo>
                  <a:cubicBezTo>
                    <a:pt x="186547" y="14510"/>
                    <a:pt x="186376" y="14511"/>
                    <a:pt x="186205" y="14511"/>
                  </a:cubicBezTo>
                  <a:cubicBezTo>
                    <a:pt x="162184" y="14511"/>
                    <a:pt x="139255" y="0"/>
                    <a:pt x="115734" y="0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2505450" y="507100"/>
            <a:ext cx="4133100" cy="22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8000"/>
              <a:buFont typeface="Barlow Condensed"/>
              <a:buNone/>
              <a:defRPr b="1" sz="68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249125" y="4229476"/>
            <a:ext cx="46458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Condensed"/>
              <a:buNone/>
              <a:defRPr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1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112" name="Google Shape;112;p11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1"/>
          <p:cNvSpPr txBox="1"/>
          <p:nvPr>
            <p:ph type="ctrTitle"/>
          </p:nvPr>
        </p:nvSpPr>
        <p:spPr>
          <a:xfrm>
            <a:off x="1687600" y="1490100"/>
            <a:ext cx="25485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1" type="subTitle"/>
          </p:nvPr>
        </p:nvSpPr>
        <p:spPr>
          <a:xfrm>
            <a:off x="1432650" y="2218800"/>
            <a:ext cx="30735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17" name="Google Shape;117;p11"/>
          <p:cNvSpPr/>
          <p:nvPr/>
        </p:nvSpPr>
        <p:spPr>
          <a:xfrm>
            <a:off x="-1260925" y="2970000"/>
            <a:ext cx="5547016" cy="1970816"/>
          </a:xfrm>
          <a:custGeom>
            <a:rect b="b" l="l" r="r" t="t"/>
            <a:pathLst>
              <a:path extrusionOk="0" h="44159" w="124282">
                <a:moveTo>
                  <a:pt x="57450" y="0"/>
                </a:moveTo>
                <a:cubicBezTo>
                  <a:pt x="48623" y="0"/>
                  <a:pt x="40342" y="5327"/>
                  <a:pt x="36955" y="13951"/>
                </a:cubicBezTo>
                <a:cubicBezTo>
                  <a:pt x="34338" y="12409"/>
                  <a:pt x="31531" y="11701"/>
                  <a:pt x="28786" y="11701"/>
                </a:cubicBezTo>
                <a:cubicBezTo>
                  <a:pt x="21034" y="11701"/>
                  <a:pt x="13779" y="17351"/>
                  <a:pt x="12719" y="25855"/>
                </a:cubicBezTo>
                <a:cubicBezTo>
                  <a:pt x="11817" y="25587"/>
                  <a:pt x="10911" y="25459"/>
                  <a:pt x="10023" y="25459"/>
                </a:cubicBezTo>
                <a:cubicBezTo>
                  <a:pt x="5527" y="25459"/>
                  <a:pt x="1494" y="28722"/>
                  <a:pt x="814" y="33417"/>
                </a:cubicBezTo>
                <a:cubicBezTo>
                  <a:pt x="0" y="39040"/>
                  <a:pt x="4343" y="44081"/>
                  <a:pt x="10043" y="44081"/>
                </a:cubicBezTo>
                <a:lnTo>
                  <a:pt x="124281" y="44158"/>
                </a:lnTo>
                <a:cubicBezTo>
                  <a:pt x="124281" y="44158"/>
                  <a:pt x="117263" y="35239"/>
                  <a:pt x="92562" y="34386"/>
                </a:cubicBezTo>
                <a:cubicBezTo>
                  <a:pt x="92323" y="29190"/>
                  <a:pt x="87990" y="25512"/>
                  <a:pt x="83266" y="25512"/>
                </a:cubicBezTo>
                <a:cubicBezTo>
                  <a:pt x="81856" y="25512"/>
                  <a:pt x="80410" y="25840"/>
                  <a:pt x="79028" y="26553"/>
                </a:cubicBezTo>
                <a:cubicBezTo>
                  <a:pt x="81355" y="15347"/>
                  <a:pt x="74724" y="4218"/>
                  <a:pt x="63750" y="922"/>
                </a:cubicBezTo>
                <a:cubicBezTo>
                  <a:pt x="61658" y="298"/>
                  <a:pt x="59539" y="0"/>
                  <a:pt x="574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1"/>
          <p:cNvGrpSpPr/>
          <p:nvPr/>
        </p:nvGrpSpPr>
        <p:grpSpPr>
          <a:xfrm>
            <a:off x="-192185" y="4303015"/>
            <a:ext cx="9401861" cy="2349073"/>
            <a:chOff x="239831" y="2016443"/>
            <a:chExt cx="7130725" cy="1781625"/>
          </a:xfrm>
        </p:grpSpPr>
        <p:sp>
          <p:nvSpPr>
            <p:cNvPr id="119" name="Google Shape;119;p11"/>
            <p:cNvSpPr/>
            <p:nvPr/>
          </p:nvSpPr>
          <p:spPr>
            <a:xfrm>
              <a:off x="244975" y="2016443"/>
              <a:ext cx="7120450" cy="1781625"/>
            </a:xfrm>
            <a:custGeom>
              <a:rect b="b" l="l" r="r" t="t"/>
              <a:pathLst>
                <a:path extrusionOk="0" h="71265" w="284818">
                  <a:moveTo>
                    <a:pt x="250939" y="0"/>
                  </a:moveTo>
                  <a:cubicBezTo>
                    <a:pt x="233692" y="0"/>
                    <a:pt x="208582" y="2092"/>
                    <a:pt x="172844" y="9092"/>
                  </a:cubicBezTo>
                  <a:cubicBezTo>
                    <a:pt x="150407" y="13483"/>
                    <a:pt x="131419" y="15016"/>
                    <a:pt x="114776" y="15016"/>
                  </a:cubicBezTo>
                  <a:cubicBezTo>
                    <a:pt x="76291" y="15016"/>
                    <a:pt x="50338" y="6822"/>
                    <a:pt x="23245" y="6822"/>
                  </a:cubicBezTo>
                  <a:cubicBezTo>
                    <a:pt x="15685" y="6822"/>
                    <a:pt x="8035" y="7460"/>
                    <a:pt x="0" y="9092"/>
                  </a:cubicBezTo>
                  <a:lnTo>
                    <a:pt x="0" y="71264"/>
                  </a:lnTo>
                  <a:lnTo>
                    <a:pt x="284818" y="71264"/>
                  </a:lnTo>
                  <a:lnTo>
                    <a:pt x="284818" y="4607"/>
                  </a:lnTo>
                  <a:cubicBezTo>
                    <a:pt x="284818" y="4607"/>
                    <a:pt x="276539" y="0"/>
                    <a:pt x="250939" y="0"/>
                  </a:cubicBezTo>
                  <a:close/>
                </a:path>
              </a:pathLst>
            </a:custGeom>
            <a:solidFill>
              <a:srgbClr val="FD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239831" y="2202773"/>
              <a:ext cx="7130725" cy="1412400"/>
            </a:xfrm>
            <a:custGeom>
              <a:rect b="b" l="l" r="r" t="t"/>
              <a:pathLst>
                <a:path extrusionOk="0" h="56496" w="285229">
                  <a:moveTo>
                    <a:pt x="226620" y="1"/>
                  </a:moveTo>
                  <a:cubicBezTo>
                    <a:pt x="226470" y="1"/>
                    <a:pt x="226320" y="1"/>
                    <a:pt x="226170" y="2"/>
                  </a:cubicBezTo>
                  <a:cubicBezTo>
                    <a:pt x="210602" y="43"/>
                    <a:pt x="192608" y="2539"/>
                    <a:pt x="172926" y="9602"/>
                  </a:cubicBezTo>
                  <a:cubicBezTo>
                    <a:pt x="127842" y="25768"/>
                    <a:pt x="91279" y="35802"/>
                    <a:pt x="53212" y="35802"/>
                  </a:cubicBezTo>
                  <a:cubicBezTo>
                    <a:pt x="36083" y="35802"/>
                    <a:pt x="18651" y="33771"/>
                    <a:pt x="0" y="29353"/>
                  </a:cubicBezTo>
                  <a:lnTo>
                    <a:pt x="0" y="56496"/>
                  </a:lnTo>
                  <a:lnTo>
                    <a:pt x="285229" y="56496"/>
                  </a:lnTo>
                  <a:lnTo>
                    <a:pt x="285229" y="13018"/>
                  </a:lnTo>
                  <a:cubicBezTo>
                    <a:pt x="285229" y="13018"/>
                    <a:pt x="262487" y="1"/>
                    <a:pt x="226620" y="1"/>
                  </a:cubicBezTo>
                  <a:close/>
                </a:path>
              </a:pathLst>
            </a:custGeom>
            <a:solidFill>
              <a:srgbClr val="EEA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_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2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123" name="Google Shape;123;p12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2"/>
          <p:cNvSpPr txBox="1"/>
          <p:nvPr>
            <p:ph type="ctrTitle"/>
          </p:nvPr>
        </p:nvSpPr>
        <p:spPr>
          <a:xfrm>
            <a:off x="1687600" y="1490100"/>
            <a:ext cx="25485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1" type="subTitle"/>
          </p:nvPr>
        </p:nvSpPr>
        <p:spPr>
          <a:xfrm>
            <a:off x="1432650" y="2218800"/>
            <a:ext cx="30735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28" name="Google Shape;128;p12"/>
          <p:cNvSpPr/>
          <p:nvPr/>
        </p:nvSpPr>
        <p:spPr>
          <a:xfrm>
            <a:off x="4400650" y="2571748"/>
            <a:ext cx="4865637" cy="951213"/>
          </a:xfrm>
          <a:custGeom>
            <a:rect b="b" l="l" r="r" t="t"/>
            <a:pathLst>
              <a:path extrusionOk="0" h="9279" w="47465">
                <a:moveTo>
                  <a:pt x="25715" y="1"/>
                </a:moveTo>
                <a:cubicBezTo>
                  <a:pt x="22766" y="1"/>
                  <a:pt x="19926" y="945"/>
                  <a:pt x="18451" y="2591"/>
                </a:cubicBezTo>
                <a:cubicBezTo>
                  <a:pt x="17724" y="1803"/>
                  <a:pt x="16922" y="1464"/>
                  <a:pt x="16134" y="1464"/>
                </a:cubicBezTo>
                <a:cubicBezTo>
                  <a:pt x="13794" y="1464"/>
                  <a:pt x="11582" y="4460"/>
                  <a:pt x="11855" y="7576"/>
                </a:cubicBezTo>
                <a:cubicBezTo>
                  <a:pt x="10202" y="7236"/>
                  <a:pt x="8735" y="7100"/>
                  <a:pt x="7448" y="7100"/>
                </a:cubicBezTo>
                <a:cubicBezTo>
                  <a:pt x="2296" y="7100"/>
                  <a:pt x="1" y="9278"/>
                  <a:pt x="1" y="9278"/>
                </a:cubicBezTo>
                <a:lnTo>
                  <a:pt x="46142" y="9278"/>
                </a:lnTo>
                <a:cubicBezTo>
                  <a:pt x="47465" y="5859"/>
                  <a:pt x="44249" y="3789"/>
                  <a:pt x="40502" y="3789"/>
                </a:cubicBezTo>
                <a:cubicBezTo>
                  <a:pt x="38653" y="3789"/>
                  <a:pt x="36674" y="4293"/>
                  <a:pt x="35047" y="5388"/>
                </a:cubicBezTo>
                <a:cubicBezTo>
                  <a:pt x="33618" y="1616"/>
                  <a:pt x="29572" y="1"/>
                  <a:pt x="257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/>
          <p:cNvSpPr/>
          <p:nvPr/>
        </p:nvSpPr>
        <p:spPr>
          <a:xfrm flipH="1">
            <a:off x="-413007" y="4603996"/>
            <a:ext cx="10230432" cy="658715"/>
          </a:xfrm>
          <a:custGeom>
            <a:rect b="b" l="l" r="r" t="t"/>
            <a:pathLst>
              <a:path extrusionOk="0" h="30068" w="285308">
                <a:moveTo>
                  <a:pt x="119263" y="0"/>
                </a:moveTo>
                <a:cubicBezTo>
                  <a:pt x="116263" y="0"/>
                  <a:pt x="113252" y="153"/>
                  <a:pt x="110229" y="496"/>
                </a:cubicBezTo>
                <a:cubicBezTo>
                  <a:pt x="100200" y="1637"/>
                  <a:pt x="90985" y="4819"/>
                  <a:pt x="81470" y="7229"/>
                </a:cubicBezTo>
                <a:cubicBezTo>
                  <a:pt x="74945" y="8892"/>
                  <a:pt x="67916" y="10193"/>
                  <a:pt x="61011" y="10193"/>
                </a:cubicBezTo>
                <a:cubicBezTo>
                  <a:pt x="57846" y="10193"/>
                  <a:pt x="54708" y="9920"/>
                  <a:pt x="51655" y="9283"/>
                </a:cubicBezTo>
                <a:cubicBezTo>
                  <a:pt x="44722" y="7857"/>
                  <a:pt x="38830" y="4647"/>
                  <a:pt x="31855" y="3306"/>
                </a:cubicBezTo>
                <a:cubicBezTo>
                  <a:pt x="29040" y="2756"/>
                  <a:pt x="26175" y="2526"/>
                  <a:pt x="23287" y="2526"/>
                </a:cubicBezTo>
                <a:cubicBezTo>
                  <a:pt x="15768" y="2526"/>
                  <a:pt x="8100" y="4090"/>
                  <a:pt x="813" y="5646"/>
                </a:cubicBezTo>
                <a:cubicBezTo>
                  <a:pt x="542" y="5703"/>
                  <a:pt x="271" y="5774"/>
                  <a:pt x="0" y="5831"/>
                </a:cubicBezTo>
                <a:lnTo>
                  <a:pt x="0" y="30067"/>
                </a:lnTo>
                <a:lnTo>
                  <a:pt x="285308" y="30067"/>
                </a:lnTo>
                <a:lnTo>
                  <a:pt x="285308" y="16758"/>
                </a:lnTo>
                <a:cubicBezTo>
                  <a:pt x="277547" y="15246"/>
                  <a:pt x="270443" y="12664"/>
                  <a:pt x="262883" y="10767"/>
                </a:cubicBezTo>
                <a:cubicBezTo>
                  <a:pt x="253357" y="8396"/>
                  <a:pt x="243331" y="6736"/>
                  <a:pt x="233120" y="6736"/>
                </a:cubicBezTo>
                <a:cubicBezTo>
                  <a:pt x="232704" y="6736"/>
                  <a:pt x="232287" y="6739"/>
                  <a:pt x="231870" y="6744"/>
                </a:cubicBezTo>
                <a:cubicBezTo>
                  <a:pt x="218617" y="6916"/>
                  <a:pt x="205693" y="9897"/>
                  <a:pt x="192440" y="9982"/>
                </a:cubicBezTo>
                <a:cubicBezTo>
                  <a:pt x="192269" y="9983"/>
                  <a:pt x="192098" y="9984"/>
                  <a:pt x="191927" y="9984"/>
                </a:cubicBezTo>
                <a:cubicBezTo>
                  <a:pt x="167150" y="9984"/>
                  <a:pt x="143521" y="0"/>
                  <a:pt x="119263" y="0"/>
                </a:cubicBezTo>
                <a:close/>
              </a:path>
            </a:pathLst>
          </a:cu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132" name="Google Shape;132;p13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3"/>
          <p:cNvSpPr txBox="1"/>
          <p:nvPr>
            <p:ph type="ctrTitle"/>
          </p:nvPr>
        </p:nvSpPr>
        <p:spPr>
          <a:xfrm>
            <a:off x="4892800" y="1490100"/>
            <a:ext cx="25485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4637850" y="2218800"/>
            <a:ext cx="30735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37" name="Google Shape;137;p13"/>
          <p:cNvSpPr/>
          <p:nvPr/>
        </p:nvSpPr>
        <p:spPr>
          <a:xfrm>
            <a:off x="-245425" y="1785375"/>
            <a:ext cx="9634851" cy="3358123"/>
          </a:xfrm>
          <a:custGeom>
            <a:rect b="b" l="l" r="r" t="t"/>
            <a:pathLst>
              <a:path extrusionOk="0" h="99441" w="285308">
                <a:moveTo>
                  <a:pt x="226694" y="0"/>
                </a:moveTo>
                <a:cubicBezTo>
                  <a:pt x="214141" y="0"/>
                  <a:pt x="202089" y="6735"/>
                  <a:pt x="195735" y="18371"/>
                </a:cubicBezTo>
                <a:cubicBezTo>
                  <a:pt x="194684" y="18030"/>
                  <a:pt x="193611" y="17866"/>
                  <a:pt x="192553" y="17866"/>
                </a:cubicBezTo>
                <a:cubicBezTo>
                  <a:pt x="188957" y="17866"/>
                  <a:pt x="185526" y="19753"/>
                  <a:pt x="183653" y="22993"/>
                </a:cubicBezTo>
                <a:cubicBezTo>
                  <a:pt x="181213" y="27201"/>
                  <a:pt x="182055" y="32522"/>
                  <a:pt x="185650" y="35789"/>
                </a:cubicBezTo>
                <a:cubicBezTo>
                  <a:pt x="184392" y="35329"/>
                  <a:pt x="183108" y="35112"/>
                  <a:pt x="181847" y="35112"/>
                </a:cubicBezTo>
                <a:cubicBezTo>
                  <a:pt x="177160" y="35112"/>
                  <a:pt x="172794" y="38117"/>
                  <a:pt x="171299" y="42850"/>
                </a:cubicBezTo>
                <a:cubicBezTo>
                  <a:pt x="169355" y="41731"/>
                  <a:pt x="167269" y="41214"/>
                  <a:pt x="165226" y="41214"/>
                </a:cubicBezTo>
                <a:cubicBezTo>
                  <a:pt x="159714" y="41214"/>
                  <a:pt x="154516" y="44984"/>
                  <a:pt x="153267" y="50896"/>
                </a:cubicBezTo>
                <a:cubicBezTo>
                  <a:pt x="152240" y="51523"/>
                  <a:pt x="151256" y="52222"/>
                  <a:pt x="150343" y="52993"/>
                </a:cubicBezTo>
                <a:cubicBezTo>
                  <a:pt x="148252" y="51446"/>
                  <a:pt x="145776" y="50666"/>
                  <a:pt x="143291" y="50666"/>
                </a:cubicBezTo>
                <a:cubicBezTo>
                  <a:pt x="141215" y="50666"/>
                  <a:pt x="139132" y="51211"/>
                  <a:pt x="137262" y="52308"/>
                </a:cubicBezTo>
                <a:cubicBezTo>
                  <a:pt x="134621" y="51308"/>
                  <a:pt x="132140" y="50801"/>
                  <a:pt x="129709" y="50801"/>
                </a:cubicBezTo>
                <a:cubicBezTo>
                  <a:pt x="123788" y="50801"/>
                  <a:pt x="118174" y="53807"/>
                  <a:pt x="111327" y="59997"/>
                </a:cubicBezTo>
                <a:cubicBezTo>
                  <a:pt x="110122" y="59878"/>
                  <a:pt x="108989" y="59821"/>
                  <a:pt x="107921" y="59821"/>
                </a:cubicBezTo>
                <a:cubicBezTo>
                  <a:pt x="106041" y="59821"/>
                  <a:pt x="104363" y="59998"/>
                  <a:pt x="102853" y="60325"/>
                </a:cubicBezTo>
                <a:cubicBezTo>
                  <a:pt x="97952" y="57949"/>
                  <a:pt x="92697" y="56792"/>
                  <a:pt x="87482" y="56792"/>
                </a:cubicBezTo>
                <a:cubicBezTo>
                  <a:pt x="78642" y="56792"/>
                  <a:pt x="69918" y="60116"/>
                  <a:pt x="63224" y="66459"/>
                </a:cubicBezTo>
                <a:cubicBezTo>
                  <a:pt x="62468" y="66759"/>
                  <a:pt x="61712" y="67073"/>
                  <a:pt x="60970" y="67444"/>
                </a:cubicBezTo>
                <a:cubicBezTo>
                  <a:pt x="57704" y="64277"/>
                  <a:pt x="52325" y="60211"/>
                  <a:pt x="46034" y="59968"/>
                </a:cubicBezTo>
                <a:cubicBezTo>
                  <a:pt x="45849" y="59084"/>
                  <a:pt x="45564" y="58242"/>
                  <a:pt x="45164" y="57429"/>
                </a:cubicBezTo>
                <a:cubicBezTo>
                  <a:pt x="50214" y="48813"/>
                  <a:pt x="48531" y="37843"/>
                  <a:pt x="41127" y="31124"/>
                </a:cubicBezTo>
                <a:cubicBezTo>
                  <a:pt x="37128" y="27502"/>
                  <a:pt x="32050" y="25662"/>
                  <a:pt x="26953" y="25662"/>
                </a:cubicBezTo>
                <a:cubicBezTo>
                  <a:pt x="22615" y="25662"/>
                  <a:pt x="18263" y="26995"/>
                  <a:pt x="14551" y="29697"/>
                </a:cubicBezTo>
                <a:cubicBezTo>
                  <a:pt x="14665" y="29013"/>
                  <a:pt x="14722" y="28314"/>
                  <a:pt x="14736" y="27615"/>
                </a:cubicBezTo>
                <a:cubicBezTo>
                  <a:pt x="14736" y="20325"/>
                  <a:pt x="8806" y="14563"/>
                  <a:pt x="1723" y="14563"/>
                </a:cubicBezTo>
                <a:cubicBezTo>
                  <a:pt x="1155" y="14563"/>
                  <a:pt x="580" y="14600"/>
                  <a:pt x="0" y="14676"/>
                </a:cubicBezTo>
                <a:lnTo>
                  <a:pt x="0" y="99441"/>
                </a:lnTo>
                <a:lnTo>
                  <a:pt x="285308" y="99441"/>
                </a:lnTo>
                <a:lnTo>
                  <a:pt x="285308" y="3036"/>
                </a:lnTo>
                <a:cubicBezTo>
                  <a:pt x="283296" y="4933"/>
                  <a:pt x="281955" y="7415"/>
                  <a:pt x="281485" y="10140"/>
                </a:cubicBezTo>
                <a:cubicBezTo>
                  <a:pt x="281000" y="10097"/>
                  <a:pt x="280529" y="10083"/>
                  <a:pt x="280044" y="10083"/>
                </a:cubicBezTo>
                <a:cubicBezTo>
                  <a:pt x="280016" y="10082"/>
                  <a:pt x="279988" y="10082"/>
                  <a:pt x="279960" y="10082"/>
                </a:cubicBezTo>
                <a:cubicBezTo>
                  <a:pt x="276822" y="10082"/>
                  <a:pt x="273743" y="10880"/>
                  <a:pt x="271000" y="12379"/>
                </a:cubicBezTo>
                <a:cubicBezTo>
                  <a:pt x="269930" y="11994"/>
                  <a:pt x="268803" y="11794"/>
                  <a:pt x="267676" y="11794"/>
                </a:cubicBezTo>
                <a:cubicBezTo>
                  <a:pt x="267576" y="11794"/>
                  <a:pt x="267476" y="11809"/>
                  <a:pt x="267362" y="11809"/>
                </a:cubicBezTo>
                <a:cubicBezTo>
                  <a:pt x="264336" y="4364"/>
                  <a:pt x="257213" y="2"/>
                  <a:pt x="249810" y="2"/>
                </a:cubicBezTo>
                <a:cubicBezTo>
                  <a:pt x="246532" y="2"/>
                  <a:pt x="243200" y="858"/>
                  <a:pt x="240144" y="2679"/>
                </a:cubicBezTo>
                <a:cubicBezTo>
                  <a:pt x="235755" y="865"/>
                  <a:pt x="231193" y="0"/>
                  <a:pt x="2266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 flipH="1">
            <a:off x="-413007" y="4603996"/>
            <a:ext cx="10230432" cy="658715"/>
          </a:xfrm>
          <a:custGeom>
            <a:rect b="b" l="l" r="r" t="t"/>
            <a:pathLst>
              <a:path extrusionOk="0" h="30068" w="285308">
                <a:moveTo>
                  <a:pt x="119263" y="0"/>
                </a:moveTo>
                <a:cubicBezTo>
                  <a:pt x="116263" y="0"/>
                  <a:pt x="113252" y="153"/>
                  <a:pt x="110229" y="496"/>
                </a:cubicBezTo>
                <a:cubicBezTo>
                  <a:pt x="100200" y="1637"/>
                  <a:pt x="90985" y="4819"/>
                  <a:pt x="81470" y="7229"/>
                </a:cubicBezTo>
                <a:cubicBezTo>
                  <a:pt x="74945" y="8892"/>
                  <a:pt x="67916" y="10193"/>
                  <a:pt x="61011" y="10193"/>
                </a:cubicBezTo>
                <a:cubicBezTo>
                  <a:pt x="57846" y="10193"/>
                  <a:pt x="54708" y="9920"/>
                  <a:pt x="51655" y="9283"/>
                </a:cubicBezTo>
                <a:cubicBezTo>
                  <a:pt x="44722" y="7857"/>
                  <a:pt x="38830" y="4647"/>
                  <a:pt x="31855" y="3306"/>
                </a:cubicBezTo>
                <a:cubicBezTo>
                  <a:pt x="29040" y="2756"/>
                  <a:pt x="26175" y="2526"/>
                  <a:pt x="23287" y="2526"/>
                </a:cubicBezTo>
                <a:cubicBezTo>
                  <a:pt x="15768" y="2526"/>
                  <a:pt x="8100" y="4090"/>
                  <a:pt x="813" y="5646"/>
                </a:cubicBezTo>
                <a:cubicBezTo>
                  <a:pt x="542" y="5703"/>
                  <a:pt x="271" y="5774"/>
                  <a:pt x="0" y="5831"/>
                </a:cubicBezTo>
                <a:lnTo>
                  <a:pt x="0" y="30067"/>
                </a:lnTo>
                <a:lnTo>
                  <a:pt x="285308" y="30067"/>
                </a:lnTo>
                <a:lnTo>
                  <a:pt x="285308" y="16758"/>
                </a:lnTo>
                <a:cubicBezTo>
                  <a:pt x="277547" y="15246"/>
                  <a:pt x="270443" y="12664"/>
                  <a:pt x="262883" y="10767"/>
                </a:cubicBezTo>
                <a:cubicBezTo>
                  <a:pt x="253357" y="8396"/>
                  <a:pt x="243331" y="6736"/>
                  <a:pt x="233120" y="6736"/>
                </a:cubicBezTo>
                <a:cubicBezTo>
                  <a:pt x="232704" y="6736"/>
                  <a:pt x="232287" y="6739"/>
                  <a:pt x="231870" y="6744"/>
                </a:cubicBezTo>
                <a:cubicBezTo>
                  <a:pt x="218617" y="6916"/>
                  <a:pt x="205693" y="9897"/>
                  <a:pt x="192440" y="9982"/>
                </a:cubicBezTo>
                <a:cubicBezTo>
                  <a:pt x="192269" y="9983"/>
                  <a:pt x="192098" y="9984"/>
                  <a:pt x="191927" y="9984"/>
                </a:cubicBezTo>
                <a:cubicBezTo>
                  <a:pt x="167150" y="9984"/>
                  <a:pt x="143521" y="0"/>
                  <a:pt x="119263" y="0"/>
                </a:cubicBezTo>
                <a:close/>
              </a:path>
            </a:pathLst>
          </a:cu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BODY_1_1_1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141" name="Google Shape;141;p14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4"/>
          <p:cNvSpPr/>
          <p:nvPr/>
        </p:nvSpPr>
        <p:spPr>
          <a:xfrm>
            <a:off x="-314975" y="1493665"/>
            <a:ext cx="9773939" cy="3975035"/>
          </a:xfrm>
          <a:custGeom>
            <a:rect b="b" l="l" r="r" t="t"/>
            <a:pathLst>
              <a:path extrusionOk="0" h="116034" w="285308">
                <a:moveTo>
                  <a:pt x="285308" y="0"/>
                </a:moveTo>
                <a:cubicBezTo>
                  <a:pt x="275351" y="3566"/>
                  <a:pt x="269816" y="14208"/>
                  <a:pt x="272626" y="24408"/>
                </a:cubicBezTo>
                <a:cubicBezTo>
                  <a:pt x="267091" y="26048"/>
                  <a:pt x="262169" y="29244"/>
                  <a:pt x="258432" y="33623"/>
                </a:cubicBezTo>
                <a:cubicBezTo>
                  <a:pt x="256896" y="32334"/>
                  <a:pt x="254988" y="31663"/>
                  <a:pt x="253060" y="31663"/>
                </a:cubicBezTo>
                <a:cubicBezTo>
                  <a:pt x="251873" y="31663"/>
                  <a:pt x="250679" y="31917"/>
                  <a:pt x="249559" y="32439"/>
                </a:cubicBezTo>
                <a:cubicBezTo>
                  <a:pt x="246634" y="33794"/>
                  <a:pt x="244751" y="36733"/>
                  <a:pt x="244766" y="39971"/>
                </a:cubicBezTo>
                <a:cubicBezTo>
                  <a:pt x="244766" y="40556"/>
                  <a:pt x="244823" y="41141"/>
                  <a:pt x="244937" y="41712"/>
                </a:cubicBezTo>
                <a:cubicBezTo>
                  <a:pt x="244452" y="41669"/>
                  <a:pt x="243967" y="41626"/>
                  <a:pt x="243453" y="41626"/>
                </a:cubicBezTo>
                <a:cubicBezTo>
                  <a:pt x="233553" y="41640"/>
                  <a:pt x="225108" y="48787"/>
                  <a:pt x="223453" y="58545"/>
                </a:cubicBezTo>
                <a:cubicBezTo>
                  <a:pt x="222754" y="58359"/>
                  <a:pt x="222027" y="58259"/>
                  <a:pt x="221299" y="58259"/>
                </a:cubicBezTo>
                <a:cubicBezTo>
                  <a:pt x="218403" y="58259"/>
                  <a:pt x="215707" y="59772"/>
                  <a:pt x="214209" y="62254"/>
                </a:cubicBezTo>
                <a:cubicBezTo>
                  <a:pt x="211113" y="54807"/>
                  <a:pt x="203895" y="49900"/>
                  <a:pt x="195821" y="49757"/>
                </a:cubicBezTo>
                <a:cubicBezTo>
                  <a:pt x="195700" y="49755"/>
                  <a:pt x="195580" y="49754"/>
                  <a:pt x="195460" y="49754"/>
                </a:cubicBezTo>
                <a:cubicBezTo>
                  <a:pt x="187527" y="49754"/>
                  <a:pt x="180307" y="54375"/>
                  <a:pt x="177005" y="61612"/>
                </a:cubicBezTo>
                <a:cubicBezTo>
                  <a:pt x="175326" y="59349"/>
                  <a:pt x="172830" y="58250"/>
                  <a:pt x="170347" y="58250"/>
                </a:cubicBezTo>
                <a:cubicBezTo>
                  <a:pt x="167429" y="58250"/>
                  <a:pt x="164530" y="59767"/>
                  <a:pt x="162996" y="62696"/>
                </a:cubicBezTo>
                <a:cubicBezTo>
                  <a:pt x="159302" y="57018"/>
                  <a:pt x="153011" y="53538"/>
                  <a:pt x="146235" y="53452"/>
                </a:cubicBezTo>
                <a:cubicBezTo>
                  <a:pt x="146149" y="53451"/>
                  <a:pt x="146063" y="53450"/>
                  <a:pt x="145977" y="53450"/>
                </a:cubicBezTo>
                <a:cubicBezTo>
                  <a:pt x="139297" y="53450"/>
                  <a:pt x="133033" y="56733"/>
                  <a:pt x="129244" y="62239"/>
                </a:cubicBezTo>
                <a:cubicBezTo>
                  <a:pt x="125707" y="49943"/>
                  <a:pt x="114965" y="41084"/>
                  <a:pt x="102226" y="39929"/>
                </a:cubicBezTo>
                <a:cubicBezTo>
                  <a:pt x="101286" y="39843"/>
                  <a:pt x="100349" y="39801"/>
                  <a:pt x="99418" y="39801"/>
                </a:cubicBezTo>
                <a:cubicBezTo>
                  <a:pt x="87716" y="39801"/>
                  <a:pt x="76900" y="46423"/>
                  <a:pt x="71641" y="57047"/>
                </a:cubicBezTo>
                <a:cubicBezTo>
                  <a:pt x="69073" y="50913"/>
                  <a:pt x="63666" y="46419"/>
                  <a:pt x="57161" y="45036"/>
                </a:cubicBezTo>
                <a:cubicBezTo>
                  <a:pt x="55752" y="44733"/>
                  <a:pt x="54329" y="44584"/>
                  <a:pt x="52917" y="44584"/>
                </a:cubicBezTo>
                <a:cubicBezTo>
                  <a:pt x="47810" y="44584"/>
                  <a:pt x="42829" y="46521"/>
                  <a:pt x="39030" y="50085"/>
                </a:cubicBezTo>
                <a:cubicBezTo>
                  <a:pt x="36049" y="44579"/>
                  <a:pt x="30713" y="40756"/>
                  <a:pt x="24536" y="39715"/>
                </a:cubicBezTo>
                <a:cubicBezTo>
                  <a:pt x="22668" y="27161"/>
                  <a:pt x="12611" y="17432"/>
                  <a:pt x="0" y="15963"/>
                </a:cubicBezTo>
                <a:lnTo>
                  <a:pt x="0" y="116034"/>
                </a:lnTo>
                <a:lnTo>
                  <a:pt x="285308" y="116034"/>
                </a:lnTo>
                <a:lnTo>
                  <a:pt x="285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 txBox="1"/>
          <p:nvPr>
            <p:ph idx="1" type="subTitle"/>
          </p:nvPr>
        </p:nvSpPr>
        <p:spPr>
          <a:xfrm>
            <a:off x="4505280" y="2490413"/>
            <a:ext cx="3562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type="ctrTitle"/>
          </p:nvPr>
        </p:nvSpPr>
        <p:spPr>
          <a:xfrm>
            <a:off x="4631874" y="549804"/>
            <a:ext cx="3309300" cy="146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Font typeface="Barlow Condensed"/>
              <a:buNone/>
              <a:defRPr b="1" sz="8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14"/>
          <p:cNvSpPr txBox="1"/>
          <p:nvPr>
            <p:ph idx="2" type="ctrTitle"/>
          </p:nvPr>
        </p:nvSpPr>
        <p:spPr>
          <a:xfrm>
            <a:off x="4172580" y="1813575"/>
            <a:ext cx="42279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Condensed Medium"/>
              <a:buNone/>
              <a:defRPr b="1" sz="24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cramento"/>
              <a:buNone/>
              <a:defRPr b="1" sz="3600">
                <a:solidFill>
                  <a:schemeClr val="dk2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cramento"/>
              <a:buNone/>
              <a:defRPr b="1" sz="3600">
                <a:solidFill>
                  <a:schemeClr val="dk2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cramento"/>
              <a:buNone/>
              <a:defRPr b="1" sz="3600">
                <a:solidFill>
                  <a:schemeClr val="dk2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cramento"/>
              <a:buNone/>
              <a:defRPr b="1" sz="3600">
                <a:solidFill>
                  <a:schemeClr val="dk2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cramento"/>
              <a:buNone/>
              <a:defRPr b="1" sz="3600">
                <a:solidFill>
                  <a:schemeClr val="dk2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cramento"/>
              <a:buNone/>
              <a:defRPr b="1" sz="3600">
                <a:solidFill>
                  <a:schemeClr val="dk2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cramento"/>
              <a:buNone/>
              <a:defRPr b="1" sz="3600">
                <a:solidFill>
                  <a:schemeClr val="dk2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acramento"/>
              <a:buNone/>
              <a:defRPr b="1" sz="3600">
                <a:solidFill>
                  <a:schemeClr val="dk2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/>
        </p:txBody>
      </p:sp>
      <p:sp>
        <p:nvSpPr>
          <p:cNvPr id="148" name="Google Shape;148;p14"/>
          <p:cNvSpPr/>
          <p:nvPr/>
        </p:nvSpPr>
        <p:spPr>
          <a:xfrm flipH="1">
            <a:off x="-413007" y="4603996"/>
            <a:ext cx="10230432" cy="658715"/>
          </a:xfrm>
          <a:custGeom>
            <a:rect b="b" l="l" r="r" t="t"/>
            <a:pathLst>
              <a:path extrusionOk="0" h="30068" w="285308">
                <a:moveTo>
                  <a:pt x="119263" y="0"/>
                </a:moveTo>
                <a:cubicBezTo>
                  <a:pt x="116263" y="0"/>
                  <a:pt x="113252" y="153"/>
                  <a:pt x="110229" y="496"/>
                </a:cubicBezTo>
                <a:cubicBezTo>
                  <a:pt x="100200" y="1637"/>
                  <a:pt x="90985" y="4819"/>
                  <a:pt x="81470" y="7229"/>
                </a:cubicBezTo>
                <a:cubicBezTo>
                  <a:pt x="74945" y="8892"/>
                  <a:pt x="67916" y="10193"/>
                  <a:pt x="61011" y="10193"/>
                </a:cubicBezTo>
                <a:cubicBezTo>
                  <a:pt x="57846" y="10193"/>
                  <a:pt x="54708" y="9920"/>
                  <a:pt x="51655" y="9283"/>
                </a:cubicBezTo>
                <a:cubicBezTo>
                  <a:pt x="44722" y="7857"/>
                  <a:pt x="38830" y="4647"/>
                  <a:pt x="31855" y="3306"/>
                </a:cubicBezTo>
                <a:cubicBezTo>
                  <a:pt x="29040" y="2756"/>
                  <a:pt x="26175" y="2526"/>
                  <a:pt x="23287" y="2526"/>
                </a:cubicBezTo>
                <a:cubicBezTo>
                  <a:pt x="15768" y="2526"/>
                  <a:pt x="8100" y="4090"/>
                  <a:pt x="813" y="5646"/>
                </a:cubicBezTo>
                <a:cubicBezTo>
                  <a:pt x="542" y="5703"/>
                  <a:pt x="271" y="5774"/>
                  <a:pt x="0" y="5831"/>
                </a:cubicBezTo>
                <a:lnTo>
                  <a:pt x="0" y="30067"/>
                </a:lnTo>
                <a:lnTo>
                  <a:pt x="285308" y="30067"/>
                </a:lnTo>
                <a:lnTo>
                  <a:pt x="285308" y="16758"/>
                </a:lnTo>
                <a:cubicBezTo>
                  <a:pt x="277547" y="15246"/>
                  <a:pt x="270443" y="12664"/>
                  <a:pt x="262883" y="10767"/>
                </a:cubicBezTo>
                <a:cubicBezTo>
                  <a:pt x="253357" y="8396"/>
                  <a:pt x="243331" y="6736"/>
                  <a:pt x="233120" y="6736"/>
                </a:cubicBezTo>
                <a:cubicBezTo>
                  <a:pt x="232704" y="6736"/>
                  <a:pt x="232287" y="6739"/>
                  <a:pt x="231870" y="6744"/>
                </a:cubicBezTo>
                <a:cubicBezTo>
                  <a:pt x="218617" y="6916"/>
                  <a:pt x="205693" y="9897"/>
                  <a:pt x="192440" y="9982"/>
                </a:cubicBezTo>
                <a:cubicBezTo>
                  <a:pt x="192269" y="9983"/>
                  <a:pt x="192098" y="9984"/>
                  <a:pt x="191927" y="9984"/>
                </a:cubicBezTo>
                <a:cubicBezTo>
                  <a:pt x="167150" y="9984"/>
                  <a:pt x="143521" y="0"/>
                  <a:pt x="119263" y="0"/>
                </a:cubicBezTo>
                <a:close/>
              </a:path>
            </a:pathLst>
          </a:cu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 txBox="1"/>
          <p:nvPr/>
        </p:nvSpPr>
        <p:spPr>
          <a:xfrm>
            <a:off x="4505275" y="3646800"/>
            <a:ext cx="356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5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152" name="Google Shape;152;p15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5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1280370" y="2510185"/>
            <a:ext cx="2559900" cy="1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7" name="Google Shape;157;p15"/>
          <p:cNvSpPr txBox="1"/>
          <p:nvPr>
            <p:ph idx="2" type="subTitle"/>
          </p:nvPr>
        </p:nvSpPr>
        <p:spPr>
          <a:xfrm>
            <a:off x="5303730" y="2510185"/>
            <a:ext cx="2559900" cy="1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idx="3" type="title"/>
          </p:nvPr>
        </p:nvSpPr>
        <p:spPr>
          <a:xfrm>
            <a:off x="1254870" y="1930180"/>
            <a:ext cx="26109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59" name="Google Shape;159;p15"/>
          <p:cNvSpPr txBox="1"/>
          <p:nvPr>
            <p:ph idx="4" type="title"/>
          </p:nvPr>
        </p:nvSpPr>
        <p:spPr>
          <a:xfrm>
            <a:off x="5278230" y="1930180"/>
            <a:ext cx="26109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>
            <a:off x="-74975" y="3747856"/>
            <a:ext cx="9414034" cy="1588871"/>
          </a:xfrm>
          <a:custGeom>
            <a:rect b="b" l="l" r="r" t="t"/>
            <a:pathLst>
              <a:path extrusionOk="0" h="48228" w="285750">
                <a:moveTo>
                  <a:pt x="138691" y="0"/>
                </a:moveTo>
                <a:lnTo>
                  <a:pt x="138691" y="14813"/>
                </a:lnTo>
                <a:lnTo>
                  <a:pt x="137673" y="14813"/>
                </a:lnTo>
                <a:lnTo>
                  <a:pt x="137673" y="24255"/>
                </a:lnTo>
                <a:lnTo>
                  <a:pt x="136995" y="24255"/>
                </a:lnTo>
                <a:lnTo>
                  <a:pt x="136995" y="23746"/>
                </a:lnTo>
                <a:lnTo>
                  <a:pt x="136034" y="23746"/>
                </a:lnTo>
                <a:lnTo>
                  <a:pt x="136034" y="24255"/>
                </a:lnTo>
                <a:lnTo>
                  <a:pt x="135016" y="24255"/>
                </a:lnTo>
                <a:lnTo>
                  <a:pt x="135016" y="25047"/>
                </a:lnTo>
                <a:lnTo>
                  <a:pt x="134111" y="25047"/>
                </a:lnTo>
                <a:lnTo>
                  <a:pt x="134111" y="28269"/>
                </a:lnTo>
                <a:lnTo>
                  <a:pt x="133546" y="28269"/>
                </a:lnTo>
                <a:lnTo>
                  <a:pt x="133546" y="35845"/>
                </a:lnTo>
                <a:lnTo>
                  <a:pt x="131680" y="35845"/>
                </a:lnTo>
                <a:lnTo>
                  <a:pt x="131680" y="23916"/>
                </a:lnTo>
                <a:lnTo>
                  <a:pt x="130493" y="23916"/>
                </a:lnTo>
                <a:lnTo>
                  <a:pt x="130493" y="22672"/>
                </a:lnTo>
                <a:lnTo>
                  <a:pt x="131454" y="22672"/>
                </a:lnTo>
                <a:lnTo>
                  <a:pt x="131454" y="22107"/>
                </a:lnTo>
                <a:lnTo>
                  <a:pt x="125857" y="22107"/>
                </a:lnTo>
                <a:lnTo>
                  <a:pt x="125857" y="34149"/>
                </a:lnTo>
                <a:lnTo>
                  <a:pt x="124669" y="34149"/>
                </a:lnTo>
                <a:lnTo>
                  <a:pt x="123425" y="37372"/>
                </a:lnTo>
                <a:lnTo>
                  <a:pt x="120090" y="37372"/>
                </a:lnTo>
                <a:cubicBezTo>
                  <a:pt x="120712" y="32905"/>
                  <a:pt x="118224" y="28269"/>
                  <a:pt x="118224" y="28269"/>
                </a:cubicBezTo>
                <a:cubicBezTo>
                  <a:pt x="115906" y="28382"/>
                  <a:pt x="113418" y="30644"/>
                  <a:pt x="113418" y="30644"/>
                </a:cubicBezTo>
                <a:lnTo>
                  <a:pt x="96173" y="30644"/>
                </a:lnTo>
                <a:lnTo>
                  <a:pt x="96173" y="22898"/>
                </a:lnTo>
                <a:lnTo>
                  <a:pt x="64116" y="22898"/>
                </a:lnTo>
                <a:lnTo>
                  <a:pt x="64116" y="32114"/>
                </a:lnTo>
                <a:lnTo>
                  <a:pt x="62702" y="32114"/>
                </a:lnTo>
                <a:lnTo>
                  <a:pt x="62702" y="20015"/>
                </a:lnTo>
                <a:lnTo>
                  <a:pt x="61402" y="20015"/>
                </a:lnTo>
                <a:lnTo>
                  <a:pt x="61402" y="14361"/>
                </a:lnTo>
                <a:lnTo>
                  <a:pt x="60328" y="14361"/>
                </a:lnTo>
                <a:lnTo>
                  <a:pt x="60328" y="10855"/>
                </a:lnTo>
                <a:lnTo>
                  <a:pt x="52469" y="10855"/>
                </a:lnTo>
                <a:lnTo>
                  <a:pt x="52469" y="13965"/>
                </a:lnTo>
                <a:lnTo>
                  <a:pt x="51281" y="13965"/>
                </a:lnTo>
                <a:lnTo>
                  <a:pt x="51281" y="25782"/>
                </a:lnTo>
                <a:lnTo>
                  <a:pt x="45458" y="25782"/>
                </a:lnTo>
                <a:lnTo>
                  <a:pt x="43309" y="23407"/>
                </a:lnTo>
                <a:lnTo>
                  <a:pt x="43309" y="30474"/>
                </a:lnTo>
                <a:lnTo>
                  <a:pt x="40199" y="28495"/>
                </a:lnTo>
                <a:lnTo>
                  <a:pt x="40199" y="30305"/>
                </a:lnTo>
                <a:lnTo>
                  <a:pt x="37712" y="28495"/>
                </a:lnTo>
                <a:lnTo>
                  <a:pt x="37712" y="32736"/>
                </a:lnTo>
                <a:lnTo>
                  <a:pt x="35733" y="32736"/>
                </a:lnTo>
                <a:lnTo>
                  <a:pt x="35733" y="31096"/>
                </a:lnTo>
                <a:lnTo>
                  <a:pt x="31379" y="31096"/>
                </a:lnTo>
                <a:lnTo>
                  <a:pt x="31379" y="30135"/>
                </a:lnTo>
                <a:lnTo>
                  <a:pt x="27139" y="30135"/>
                </a:lnTo>
                <a:lnTo>
                  <a:pt x="27139" y="44270"/>
                </a:lnTo>
                <a:lnTo>
                  <a:pt x="25952" y="44270"/>
                </a:lnTo>
                <a:lnTo>
                  <a:pt x="25952" y="41952"/>
                </a:lnTo>
                <a:lnTo>
                  <a:pt x="22220" y="41952"/>
                </a:lnTo>
                <a:lnTo>
                  <a:pt x="22220" y="40821"/>
                </a:lnTo>
                <a:lnTo>
                  <a:pt x="19563" y="40821"/>
                </a:lnTo>
                <a:lnTo>
                  <a:pt x="19563" y="25047"/>
                </a:lnTo>
                <a:lnTo>
                  <a:pt x="15153" y="25047"/>
                </a:lnTo>
                <a:lnTo>
                  <a:pt x="15153" y="22672"/>
                </a:lnTo>
                <a:lnTo>
                  <a:pt x="14304" y="22672"/>
                </a:lnTo>
                <a:lnTo>
                  <a:pt x="14304" y="20580"/>
                </a:lnTo>
                <a:lnTo>
                  <a:pt x="10969" y="20580"/>
                </a:lnTo>
                <a:lnTo>
                  <a:pt x="10969" y="27195"/>
                </a:lnTo>
                <a:lnTo>
                  <a:pt x="9386" y="26460"/>
                </a:lnTo>
                <a:lnTo>
                  <a:pt x="7294" y="26460"/>
                </a:lnTo>
                <a:lnTo>
                  <a:pt x="7294" y="21654"/>
                </a:lnTo>
                <a:lnTo>
                  <a:pt x="6163" y="20354"/>
                </a:lnTo>
                <a:lnTo>
                  <a:pt x="6163" y="17357"/>
                </a:lnTo>
                <a:lnTo>
                  <a:pt x="4975" y="15039"/>
                </a:lnTo>
                <a:lnTo>
                  <a:pt x="4975" y="13004"/>
                </a:lnTo>
                <a:lnTo>
                  <a:pt x="4354" y="13004"/>
                </a:lnTo>
                <a:lnTo>
                  <a:pt x="4127" y="11251"/>
                </a:lnTo>
                <a:lnTo>
                  <a:pt x="3845" y="12947"/>
                </a:lnTo>
                <a:lnTo>
                  <a:pt x="3619" y="13117"/>
                </a:lnTo>
                <a:lnTo>
                  <a:pt x="2601" y="14530"/>
                </a:lnTo>
                <a:lnTo>
                  <a:pt x="2375" y="14926"/>
                </a:lnTo>
                <a:lnTo>
                  <a:pt x="2375" y="9951"/>
                </a:lnTo>
                <a:lnTo>
                  <a:pt x="0" y="9612"/>
                </a:lnTo>
                <a:lnTo>
                  <a:pt x="0" y="48227"/>
                </a:lnTo>
                <a:lnTo>
                  <a:pt x="285750" y="48227"/>
                </a:lnTo>
                <a:lnTo>
                  <a:pt x="285750" y="35619"/>
                </a:lnTo>
                <a:lnTo>
                  <a:pt x="285354" y="35619"/>
                </a:lnTo>
                <a:lnTo>
                  <a:pt x="285354" y="34658"/>
                </a:lnTo>
                <a:lnTo>
                  <a:pt x="282923" y="34658"/>
                </a:lnTo>
                <a:lnTo>
                  <a:pt x="281623" y="35902"/>
                </a:lnTo>
                <a:lnTo>
                  <a:pt x="280266" y="35902"/>
                </a:lnTo>
                <a:lnTo>
                  <a:pt x="280266" y="37881"/>
                </a:lnTo>
                <a:lnTo>
                  <a:pt x="279135" y="37881"/>
                </a:lnTo>
                <a:lnTo>
                  <a:pt x="279135" y="36524"/>
                </a:lnTo>
                <a:lnTo>
                  <a:pt x="272689" y="36524"/>
                </a:lnTo>
                <a:lnTo>
                  <a:pt x="272689" y="38559"/>
                </a:lnTo>
                <a:lnTo>
                  <a:pt x="269071" y="38559"/>
                </a:lnTo>
                <a:lnTo>
                  <a:pt x="269071" y="40538"/>
                </a:lnTo>
                <a:lnTo>
                  <a:pt x="266018" y="39520"/>
                </a:lnTo>
                <a:lnTo>
                  <a:pt x="266018" y="20637"/>
                </a:lnTo>
                <a:lnTo>
                  <a:pt x="257367" y="20637"/>
                </a:lnTo>
                <a:lnTo>
                  <a:pt x="257367" y="39633"/>
                </a:lnTo>
                <a:lnTo>
                  <a:pt x="254201" y="39633"/>
                </a:lnTo>
                <a:lnTo>
                  <a:pt x="254201" y="16566"/>
                </a:lnTo>
                <a:lnTo>
                  <a:pt x="251091" y="11873"/>
                </a:lnTo>
                <a:lnTo>
                  <a:pt x="251091" y="10403"/>
                </a:lnTo>
                <a:lnTo>
                  <a:pt x="250696" y="10403"/>
                </a:lnTo>
                <a:lnTo>
                  <a:pt x="250696" y="11873"/>
                </a:lnTo>
                <a:lnTo>
                  <a:pt x="247982" y="16509"/>
                </a:lnTo>
                <a:lnTo>
                  <a:pt x="247982" y="40368"/>
                </a:lnTo>
                <a:lnTo>
                  <a:pt x="221126" y="26177"/>
                </a:lnTo>
                <a:lnTo>
                  <a:pt x="196192" y="26177"/>
                </a:lnTo>
                <a:lnTo>
                  <a:pt x="196192" y="22672"/>
                </a:lnTo>
                <a:lnTo>
                  <a:pt x="191838" y="22672"/>
                </a:lnTo>
                <a:lnTo>
                  <a:pt x="191838" y="26234"/>
                </a:lnTo>
                <a:lnTo>
                  <a:pt x="189972" y="26234"/>
                </a:lnTo>
                <a:lnTo>
                  <a:pt x="189972" y="27647"/>
                </a:lnTo>
                <a:lnTo>
                  <a:pt x="189294" y="27647"/>
                </a:lnTo>
                <a:lnTo>
                  <a:pt x="189294" y="32736"/>
                </a:lnTo>
                <a:lnTo>
                  <a:pt x="188672" y="32736"/>
                </a:lnTo>
                <a:lnTo>
                  <a:pt x="188672" y="29343"/>
                </a:lnTo>
                <a:lnTo>
                  <a:pt x="187993" y="29343"/>
                </a:lnTo>
                <a:lnTo>
                  <a:pt x="187993" y="27308"/>
                </a:lnTo>
                <a:lnTo>
                  <a:pt x="184658" y="27308"/>
                </a:lnTo>
                <a:lnTo>
                  <a:pt x="184658" y="29287"/>
                </a:lnTo>
                <a:lnTo>
                  <a:pt x="183866" y="29287"/>
                </a:lnTo>
                <a:lnTo>
                  <a:pt x="183866" y="31322"/>
                </a:lnTo>
                <a:lnTo>
                  <a:pt x="180078" y="31322"/>
                </a:lnTo>
                <a:lnTo>
                  <a:pt x="180078" y="32849"/>
                </a:lnTo>
                <a:lnTo>
                  <a:pt x="177081" y="32849"/>
                </a:lnTo>
                <a:cubicBezTo>
                  <a:pt x="177081" y="29626"/>
                  <a:pt x="174707" y="27138"/>
                  <a:pt x="174707" y="27138"/>
                </a:cubicBezTo>
                <a:lnTo>
                  <a:pt x="174707" y="14757"/>
                </a:lnTo>
                <a:lnTo>
                  <a:pt x="172784" y="14757"/>
                </a:lnTo>
                <a:lnTo>
                  <a:pt x="172784" y="12099"/>
                </a:lnTo>
                <a:lnTo>
                  <a:pt x="169505" y="12099"/>
                </a:lnTo>
                <a:lnTo>
                  <a:pt x="169505" y="13965"/>
                </a:lnTo>
                <a:lnTo>
                  <a:pt x="168205" y="15265"/>
                </a:lnTo>
                <a:lnTo>
                  <a:pt x="168205" y="24764"/>
                </a:lnTo>
                <a:lnTo>
                  <a:pt x="162890" y="24764"/>
                </a:lnTo>
                <a:lnTo>
                  <a:pt x="162890" y="5880"/>
                </a:lnTo>
                <a:lnTo>
                  <a:pt x="161307" y="5880"/>
                </a:lnTo>
                <a:lnTo>
                  <a:pt x="161307" y="2940"/>
                </a:lnTo>
                <a:lnTo>
                  <a:pt x="153448" y="2940"/>
                </a:lnTo>
                <a:lnTo>
                  <a:pt x="153448" y="5767"/>
                </a:lnTo>
                <a:lnTo>
                  <a:pt x="152261" y="5767"/>
                </a:lnTo>
                <a:lnTo>
                  <a:pt x="152261" y="18658"/>
                </a:lnTo>
                <a:lnTo>
                  <a:pt x="149434" y="18658"/>
                </a:lnTo>
                <a:lnTo>
                  <a:pt x="149434" y="30192"/>
                </a:lnTo>
                <a:lnTo>
                  <a:pt x="146437" y="30192"/>
                </a:lnTo>
                <a:lnTo>
                  <a:pt x="146437" y="19788"/>
                </a:lnTo>
                <a:lnTo>
                  <a:pt x="145363" y="19788"/>
                </a:lnTo>
                <a:lnTo>
                  <a:pt x="145363" y="3958"/>
                </a:lnTo>
                <a:lnTo>
                  <a:pt x="144741" y="3958"/>
                </a:lnTo>
                <a:lnTo>
                  <a:pt x="144741" y="0"/>
                </a:lnTo>
                <a:close/>
              </a:path>
            </a:pathLst>
          </a:custGeom>
          <a:solidFill>
            <a:srgbClr val="3BC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6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163" name="Google Shape;163;p16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6"/>
          <p:cNvSpPr/>
          <p:nvPr/>
        </p:nvSpPr>
        <p:spPr>
          <a:xfrm flipH="1">
            <a:off x="-107404" y="2348775"/>
            <a:ext cx="9358816" cy="3261913"/>
          </a:xfrm>
          <a:custGeom>
            <a:rect b="b" l="l" r="r" t="t"/>
            <a:pathLst>
              <a:path extrusionOk="0" h="99441" w="285308">
                <a:moveTo>
                  <a:pt x="226694" y="0"/>
                </a:moveTo>
                <a:cubicBezTo>
                  <a:pt x="214141" y="0"/>
                  <a:pt x="202089" y="6735"/>
                  <a:pt x="195735" y="18371"/>
                </a:cubicBezTo>
                <a:cubicBezTo>
                  <a:pt x="194684" y="18030"/>
                  <a:pt x="193611" y="17866"/>
                  <a:pt x="192553" y="17866"/>
                </a:cubicBezTo>
                <a:cubicBezTo>
                  <a:pt x="188957" y="17866"/>
                  <a:pt x="185526" y="19753"/>
                  <a:pt x="183653" y="22993"/>
                </a:cubicBezTo>
                <a:cubicBezTo>
                  <a:pt x="181213" y="27201"/>
                  <a:pt x="182055" y="32522"/>
                  <a:pt x="185650" y="35789"/>
                </a:cubicBezTo>
                <a:cubicBezTo>
                  <a:pt x="184392" y="35329"/>
                  <a:pt x="183108" y="35112"/>
                  <a:pt x="181847" y="35112"/>
                </a:cubicBezTo>
                <a:cubicBezTo>
                  <a:pt x="177160" y="35112"/>
                  <a:pt x="172794" y="38117"/>
                  <a:pt x="171299" y="42850"/>
                </a:cubicBezTo>
                <a:cubicBezTo>
                  <a:pt x="169355" y="41731"/>
                  <a:pt x="167269" y="41214"/>
                  <a:pt x="165226" y="41214"/>
                </a:cubicBezTo>
                <a:cubicBezTo>
                  <a:pt x="159714" y="41214"/>
                  <a:pt x="154516" y="44984"/>
                  <a:pt x="153267" y="50896"/>
                </a:cubicBezTo>
                <a:cubicBezTo>
                  <a:pt x="152240" y="51523"/>
                  <a:pt x="151256" y="52222"/>
                  <a:pt x="150343" y="52993"/>
                </a:cubicBezTo>
                <a:cubicBezTo>
                  <a:pt x="148252" y="51446"/>
                  <a:pt x="145776" y="50666"/>
                  <a:pt x="143291" y="50666"/>
                </a:cubicBezTo>
                <a:cubicBezTo>
                  <a:pt x="141215" y="50666"/>
                  <a:pt x="139132" y="51211"/>
                  <a:pt x="137262" y="52308"/>
                </a:cubicBezTo>
                <a:cubicBezTo>
                  <a:pt x="134621" y="51308"/>
                  <a:pt x="132140" y="50801"/>
                  <a:pt x="129709" y="50801"/>
                </a:cubicBezTo>
                <a:cubicBezTo>
                  <a:pt x="123788" y="50801"/>
                  <a:pt x="118174" y="53807"/>
                  <a:pt x="111327" y="59997"/>
                </a:cubicBezTo>
                <a:cubicBezTo>
                  <a:pt x="110122" y="59878"/>
                  <a:pt x="108989" y="59821"/>
                  <a:pt x="107921" y="59821"/>
                </a:cubicBezTo>
                <a:cubicBezTo>
                  <a:pt x="106041" y="59821"/>
                  <a:pt x="104363" y="59998"/>
                  <a:pt x="102853" y="60325"/>
                </a:cubicBezTo>
                <a:cubicBezTo>
                  <a:pt x="97952" y="57949"/>
                  <a:pt x="92697" y="56792"/>
                  <a:pt x="87482" y="56792"/>
                </a:cubicBezTo>
                <a:cubicBezTo>
                  <a:pt x="78642" y="56792"/>
                  <a:pt x="69918" y="60116"/>
                  <a:pt x="63224" y="66459"/>
                </a:cubicBezTo>
                <a:cubicBezTo>
                  <a:pt x="62468" y="66759"/>
                  <a:pt x="61712" y="67073"/>
                  <a:pt x="60970" y="67444"/>
                </a:cubicBezTo>
                <a:cubicBezTo>
                  <a:pt x="57704" y="64277"/>
                  <a:pt x="52325" y="60211"/>
                  <a:pt x="46034" y="59968"/>
                </a:cubicBezTo>
                <a:cubicBezTo>
                  <a:pt x="45849" y="59084"/>
                  <a:pt x="45564" y="58242"/>
                  <a:pt x="45164" y="57429"/>
                </a:cubicBezTo>
                <a:cubicBezTo>
                  <a:pt x="50214" y="48813"/>
                  <a:pt x="48531" y="37843"/>
                  <a:pt x="41127" y="31124"/>
                </a:cubicBezTo>
                <a:cubicBezTo>
                  <a:pt x="37128" y="27502"/>
                  <a:pt x="32050" y="25662"/>
                  <a:pt x="26953" y="25662"/>
                </a:cubicBezTo>
                <a:cubicBezTo>
                  <a:pt x="22615" y="25662"/>
                  <a:pt x="18263" y="26995"/>
                  <a:pt x="14551" y="29697"/>
                </a:cubicBezTo>
                <a:cubicBezTo>
                  <a:pt x="14665" y="29013"/>
                  <a:pt x="14722" y="28314"/>
                  <a:pt x="14736" y="27615"/>
                </a:cubicBezTo>
                <a:cubicBezTo>
                  <a:pt x="14736" y="20325"/>
                  <a:pt x="8806" y="14563"/>
                  <a:pt x="1723" y="14563"/>
                </a:cubicBezTo>
                <a:cubicBezTo>
                  <a:pt x="1155" y="14563"/>
                  <a:pt x="580" y="14600"/>
                  <a:pt x="0" y="14676"/>
                </a:cubicBezTo>
                <a:lnTo>
                  <a:pt x="0" y="99441"/>
                </a:lnTo>
                <a:lnTo>
                  <a:pt x="285308" y="99441"/>
                </a:lnTo>
                <a:lnTo>
                  <a:pt x="285308" y="3036"/>
                </a:lnTo>
                <a:cubicBezTo>
                  <a:pt x="283296" y="4933"/>
                  <a:pt x="281955" y="7415"/>
                  <a:pt x="281485" y="10140"/>
                </a:cubicBezTo>
                <a:cubicBezTo>
                  <a:pt x="281000" y="10097"/>
                  <a:pt x="280529" y="10083"/>
                  <a:pt x="280044" y="10083"/>
                </a:cubicBezTo>
                <a:cubicBezTo>
                  <a:pt x="280016" y="10082"/>
                  <a:pt x="279988" y="10082"/>
                  <a:pt x="279960" y="10082"/>
                </a:cubicBezTo>
                <a:cubicBezTo>
                  <a:pt x="276822" y="10082"/>
                  <a:pt x="273743" y="10880"/>
                  <a:pt x="271000" y="12379"/>
                </a:cubicBezTo>
                <a:cubicBezTo>
                  <a:pt x="269930" y="11994"/>
                  <a:pt x="268803" y="11794"/>
                  <a:pt x="267676" y="11794"/>
                </a:cubicBezTo>
                <a:cubicBezTo>
                  <a:pt x="267576" y="11794"/>
                  <a:pt x="267476" y="11809"/>
                  <a:pt x="267362" y="11809"/>
                </a:cubicBezTo>
                <a:cubicBezTo>
                  <a:pt x="264336" y="4364"/>
                  <a:pt x="257213" y="2"/>
                  <a:pt x="249810" y="2"/>
                </a:cubicBezTo>
                <a:cubicBezTo>
                  <a:pt x="246532" y="2"/>
                  <a:pt x="243200" y="858"/>
                  <a:pt x="240144" y="2679"/>
                </a:cubicBezTo>
                <a:cubicBezTo>
                  <a:pt x="235755" y="865"/>
                  <a:pt x="231193" y="0"/>
                  <a:pt x="2266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 rot="137528">
            <a:off x="-731005" y="4317949"/>
            <a:ext cx="9666123" cy="1018692"/>
          </a:xfrm>
          <a:custGeom>
            <a:rect b="b" l="l" r="r" t="t"/>
            <a:pathLst>
              <a:path extrusionOk="0" h="30068" w="285308">
                <a:moveTo>
                  <a:pt x="119263" y="0"/>
                </a:moveTo>
                <a:cubicBezTo>
                  <a:pt x="116263" y="0"/>
                  <a:pt x="113252" y="153"/>
                  <a:pt x="110229" y="496"/>
                </a:cubicBezTo>
                <a:cubicBezTo>
                  <a:pt x="100200" y="1637"/>
                  <a:pt x="90985" y="4819"/>
                  <a:pt x="81470" y="7229"/>
                </a:cubicBezTo>
                <a:cubicBezTo>
                  <a:pt x="74945" y="8892"/>
                  <a:pt x="67916" y="10193"/>
                  <a:pt x="61011" y="10193"/>
                </a:cubicBezTo>
                <a:cubicBezTo>
                  <a:pt x="57846" y="10193"/>
                  <a:pt x="54708" y="9920"/>
                  <a:pt x="51655" y="9283"/>
                </a:cubicBezTo>
                <a:cubicBezTo>
                  <a:pt x="44722" y="7857"/>
                  <a:pt x="38830" y="4647"/>
                  <a:pt x="31855" y="3306"/>
                </a:cubicBezTo>
                <a:cubicBezTo>
                  <a:pt x="29040" y="2756"/>
                  <a:pt x="26175" y="2526"/>
                  <a:pt x="23287" y="2526"/>
                </a:cubicBezTo>
                <a:cubicBezTo>
                  <a:pt x="15768" y="2526"/>
                  <a:pt x="8100" y="4090"/>
                  <a:pt x="813" y="5646"/>
                </a:cubicBezTo>
                <a:cubicBezTo>
                  <a:pt x="542" y="5703"/>
                  <a:pt x="271" y="5774"/>
                  <a:pt x="0" y="5831"/>
                </a:cubicBezTo>
                <a:lnTo>
                  <a:pt x="0" y="30067"/>
                </a:lnTo>
                <a:lnTo>
                  <a:pt x="285308" y="30067"/>
                </a:lnTo>
                <a:lnTo>
                  <a:pt x="285308" y="16758"/>
                </a:lnTo>
                <a:cubicBezTo>
                  <a:pt x="277547" y="15246"/>
                  <a:pt x="270443" y="12664"/>
                  <a:pt x="262883" y="10767"/>
                </a:cubicBezTo>
                <a:cubicBezTo>
                  <a:pt x="253357" y="8396"/>
                  <a:pt x="243331" y="6736"/>
                  <a:pt x="233120" y="6736"/>
                </a:cubicBezTo>
                <a:cubicBezTo>
                  <a:pt x="232704" y="6736"/>
                  <a:pt x="232287" y="6739"/>
                  <a:pt x="231870" y="6744"/>
                </a:cubicBezTo>
                <a:cubicBezTo>
                  <a:pt x="218617" y="6916"/>
                  <a:pt x="205693" y="9897"/>
                  <a:pt x="192440" y="9982"/>
                </a:cubicBezTo>
                <a:cubicBezTo>
                  <a:pt x="192269" y="9983"/>
                  <a:pt x="192098" y="9984"/>
                  <a:pt x="191927" y="9984"/>
                </a:cubicBezTo>
                <a:cubicBezTo>
                  <a:pt x="167150" y="9984"/>
                  <a:pt x="143521" y="0"/>
                  <a:pt x="119263" y="0"/>
                </a:cubicBezTo>
                <a:close/>
              </a:path>
            </a:pathLst>
          </a:custGeom>
          <a:solidFill>
            <a:srgbClr val="36B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-86300" y="4678600"/>
            <a:ext cx="9537846" cy="518695"/>
          </a:xfrm>
          <a:custGeom>
            <a:rect b="b" l="l" r="r" t="t"/>
            <a:pathLst>
              <a:path extrusionOk="0" h="15517" w="285308">
                <a:moveTo>
                  <a:pt x="115642" y="0"/>
                </a:moveTo>
                <a:cubicBezTo>
                  <a:pt x="113797" y="0"/>
                  <a:pt x="111999" y="49"/>
                  <a:pt x="110229" y="153"/>
                </a:cubicBezTo>
                <a:cubicBezTo>
                  <a:pt x="100200" y="738"/>
                  <a:pt x="90985" y="2392"/>
                  <a:pt x="81470" y="3648"/>
                </a:cubicBezTo>
                <a:cubicBezTo>
                  <a:pt x="74934" y="4510"/>
                  <a:pt x="67894" y="5184"/>
                  <a:pt x="60978" y="5184"/>
                </a:cubicBezTo>
                <a:cubicBezTo>
                  <a:pt x="57825" y="5184"/>
                  <a:pt x="54697" y="5044"/>
                  <a:pt x="51655" y="4718"/>
                </a:cubicBezTo>
                <a:cubicBezTo>
                  <a:pt x="44722" y="3976"/>
                  <a:pt x="38830" y="2307"/>
                  <a:pt x="31855" y="1608"/>
                </a:cubicBezTo>
                <a:cubicBezTo>
                  <a:pt x="29048" y="1324"/>
                  <a:pt x="26191" y="1204"/>
                  <a:pt x="23311" y="1204"/>
                </a:cubicBezTo>
                <a:cubicBezTo>
                  <a:pt x="15784" y="1204"/>
                  <a:pt x="8108" y="2020"/>
                  <a:pt x="813" y="2835"/>
                </a:cubicBezTo>
                <a:lnTo>
                  <a:pt x="0" y="2920"/>
                </a:lnTo>
                <a:lnTo>
                  <a:pt x="0" y="15516"/>
                </a:lnTo>
                <a:lnTo>
                  <a:pt x="285308" y="15516"/>
                </a:lnTo>
                <a:lnTo>
                  <a:pt x="285308" y="8598"/>
                </a:lnTo>
                <a:cubicBezTo>
                  <a:pt x="277056" y="8734"/>
                  <a:pt x="269223" y="8797"/>
                  <a:pt x="261781" y="8797"/>
                </a:cubicBezTo>
                <a:cubicBezTo>
                  <a:pt x="173737" y="8797"/>
                  <a:pt x="140482" y="0"/>
                  <a:pt x="115642" y="0"/>
                </a:cubicBezTo>
                <a:close/>
              </a:path>
            </a:pathLst>
          </a:custGeom>
          <a:solidFill>
            <a:srgbClr val="3BC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idx="1" type="subTitle"/>
          </p:nvPr>
        </p:nvSpPr>
        <p:spPr>
          <a:xfrm>
            <a:off x="1166544" y="2735408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2" type="subTitle"/>
          </p:nvPr>
        </p:nvSpPr>
        <p:spPr>
          <a:xfrm>
            <a:off x="6177456" y="2735408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3" type="title"/>
          </p:nvPr>
        </p:nvSpPr>
        <p:spPr>
          <a:xfrm>
            <a:off x="1166544" y="2307548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4" type="title"/>
          </p:nvPr>
        </p:nvSpPr>
        <p:spPr>
          <a:xfrm>
            <a:off x="6177456" y="2307548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5" type="subTitle"/>
          </p:nvPr>
        </p:nvSpPr>
        <p:spPr>
          <a:xfrm>
            <a:off x="3672000" y="2125808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6" type="title"/>
          </p:nvPr>
        </p:nvSpPr>
        <p:spPr>
          <a:xfrm>
            <a:off x="3672000" y="1697948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TITLE_AND_TWO_COLUMNS_1_2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7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178" name="Google Shape;178;p17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7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" type="subTitle"/>
          </p:nvPr>
        </p:nvSpPr>
        <p:spPr>
          <a:xfrm>
            <a:off x="1166544" y="2646917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idx="2" type="subTitle"/>
          </p:nvPr>
        </p:nvSpPr>
        <p:spPr>
          <a:xfrm>
            <a:off x="6177456" y="2646917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3" type="title"/>
          </p:nvPr>
        </p:nvSpPr>
        <p:spPr>
          <a:xfrm>
            <a:off x="1166544" y="2219058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85" name="Google Shape;185;p17"/>
          <p:cNvSpPr txBox="1"/>
          <p:nvPr>
            <p:ph idx="4" type="title"/>
          </p:nvPr>
        </p:nvSpPr>
        <p:spPr>
          <a:xfrm>
            <a:off x="6177456" y="2219058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5" type="subTitle"/>
          </p:nvPr>
        </p:nvSpPr>
        <p:spPr>
          <a:xfrm>
            <a:off x="3672000" y="2646917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6" type="title"/>
          </p:nvPr>
        </p:nvSpPr>
        <p:spPr>
          <a:xfrm>
            <a:off x="3672000" y="2219058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88" name="Google Shape;188;p17"/>
          <p:cNvSpPr/>
          <p:nvPr/>
        </p:nvSpPr>
        <p:spPr>
          <a:xfrm>
            <a:off x="-167575" y="4674402"/>
            <a:ext cx="10307330" cy="1758096"/>
          </a:xfrm>
          <a:custGeom>
            <a:rect b="b" l="l" r="r" t="t"/>
            <a:pathLst>
              <a:path extrusionOk="0" h="13191" w="80731">
                <a:moveTo>
                  <a:pt x="26615" y="0"/>
                </a:moveTo>
                <a:cubicBezTo>
                  <a:pt x="26565" y="34"/>
                  <a:pt x="19803" y="1440"/>
                  <a:pt x="19803" y="1440"/>
                </a:cubicBezTo>
                <a:lnTo>
                  <a:pt x="19803" y="1340"/>
                </a:lnTo>
                <a:lnTo>
                  <a:pt x="19250" y="1340"/>
                </a:lnTo>
                <a:lnTo>
                  <a:pt x="7349" y="1289"/>
                </a:lnTo>
                <a:lnTo>
                  <a:pt x="1" y="1775"/>
                </a:lnTo>
                <a:lnTo>
                  <a:pt x="1" y="13190"/>
                </a:lnTo>
                <a:lnTo>
                  <a:pt x="80731" y="13190"/>
                </a:lnTo>
                <a:lnTo>
                  <a:pt x="80731" y="10161"/>
                </a:lnTo>
                <a:lnTo>
                  <a:pt x="78923" y="3080"/>
                </a:lnTo>
                <a:lnTo>
                  <a:pt x="72311" y="2444"/>
                </a:lnTo>
                <a:lnTo>
                  <a:pt x="72311" y="2043"/>
                </a:lnTo>
                <a:lnTo>
                  <a:pt x="67340" y="1524"/>
                </a:lnTo>
                <a:lnTo>
                  <a:pt x="59724" y="1624"/>
                </a:lnTo>
                <a:lnTo>
                  <a:pt x="53330" y="469"/>
                </a:lnTo>
                <a:lnTo>
                  <a:pt x="51238" y="168"/>
                </a:lnTo>
                <a:lnTo>
                  <a:pt x="27335" y="0"/>
                </a:lnTo>
                <a:close/>
              </a:path>
            </a:pathLst>
          </a:custGeom>
          <a:solidFill>
            <a:srgbClr val="FD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 flipH="1">
            <a:off x="2748567" y="4603998"/>
            <a:ext cx="9410418" cy="743770"/>
          </a:xfrm>
          <a:custGeom>
            <a:rect b="b" l="l" r="r" t="t"/>
            <a:pathLst>
              <a:path extrusionOk="0" h="56496" w="285229">
                <a:moveTo>
                  <a:pt x="226620" y="1"/>
                </a:moveTo>
                <a:cubicBezTo>
                  <a:pt x="226470" y="1"/>
                  <a:pt x="226320" y="1"/>
                  <a:pt x="226170" y="2"/>
                </a:cubicBezTo>
                <a:cubicBezTo>
                  <a:pt x="210602" y="43"/>
                  <a:pt x="192608" y="2539"/>
                  <a:pt x="172926" y="9602"/>
                </a:cubicBezTo>
                <a:cubicBezTo>
                  <a:pt x="127842" y="25768"/>
                  <a:pt x="91279" y="35802"/>
                  <a:pt x="53212" y="35802"/>
                </a:cubicBezTo>
                <a:cubicBezTo>
                  <a:pt x="36083" y="35802"/>
                  <a:pt x="18651" y="33771"/>
                  <a:pt x="0" y="29353"/>
                </a:cubicBezTo>
                <a:lnTo>
                  <a:pt x="0" y="56496"/>
                </a:lnTo>
                <a:lnTo>
                  <a:pt x="285229" y="56496"/>
                </a:lnTo>
                <a:lnTo>
                  <a:pt x="285229" y="13018"/>
                </a:lnTo>
                <a:cubicBezTo>
                  <a:pt x="285229" y="13018"/>
                  <a:pt x="262487" y="1"/>
                  <a:pt x="226620" y="1"/>
                </a:cubicBezTo>
                <a:close/>
              </a:path>
            </a:pathLst>
          </a:custGeom>
          <a:solidFill>
            <a:srgbClr val="CD94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18"/>
          <p:cNvGrpSpPr/>
          <p:nvPr/>
        </p:nvGrpSpPr>
        <p:grpSpPr>
          <a:xfrm rot="1078811">
            <a:off x="-1843113" y="-3587313"/>
            <a:ext cx="11413260" cy="9358740"/>
            <a:chOff x="-315544" y="-4662462"/>
            <a:chExt cx="11412820" cy="9358379"/>
          </a:xfrm>
        </p:grpSpPr>
        <p:sp>
          <p:nvSpPr>
            <p:cNvPr id="192" name="Google Shape;192;p18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18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1" type="subTitle"/>
          </p:nvPr>
        </p:nvSpPr>
        <p:spPr>
          <a:xfrm>
            <a:off x="1166544" y="2037548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2" type="subTitle"/>
          </p:nvPr>
        </p:nvSpPr>
        <p:spPr>
          <a:xfrm>
            <a:off x="6177456" y="2037548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3" type="title"/>
          </p:nvPr>
        </p:nvSpPr>
        <p:spPr>
          <a:xfrm>
            <a:off x="1166544" y="1609688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4" type="title"/>
          </p:nvPr>
        </p:nvSpPr>
        <p:spPr>
          <a:xfrm>
            <a:off x="6177456" y="1609688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5" type="subTitle"/>
          </p:nvPr>
        </p:nvSpPr>
        <p:spPr>
          <a:xfrm>
            <a:off x="3672000" y="2037548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6" type="title"/>
          </p:nvPr>
        </p:nvSpPr>
        <p:spPr>
          <a:xfrm>
            <a:off x="3672000" y="1609688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02" name="Google Shape;202;p18"/>
          <p:cNvSpPr txBox="1"/>
          <p:nvPr>
            <p:ph idx="7" type="subTitle"/>
          </p:nvPr>
        </p:nvSpPr>
        <p:spPr>
          <a:xfrm>
            <a:off x="1166544" y="3623073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3" name="Google Shape;203;p18"/>
          <p:cNvSpPr txBox="1"/>
          <p:nvPr>
            <p:ph idx="8" type="subTitle"/>
          </p:nvPr>
        </p:nvSpPr>
        <p:spPr>
          <a:xfrm>
            <a:off x="6177456" y="3623073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4" name="Google Shape;204;p18"/>
          <p:cNvSpPr txBox="1"/>
          <p:nvPr>
            <p:ph idx="9" type="title"/>
          </p:nvPr>
        </p:nvSpPr>
        <p:spPr>
          <a:xfrm>
            <a:off x="1166544" y="3195213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05" name="Google Shape;205;p18"/>
          <p:cNvSpPr txBox="1"/>
          <p:nvPr>
            <p:ph idx="13" type="title"/>
          </p:nvPr>
        </p:nvSpPr>
        <p:spPr>
          <a:xfrm>
            <a:off x="6177456" y="3195213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14" type="subTitle"/>
          </p:nvPr>
        </p:nvSpPr>
        <p:spPr>
          <a:xfrm>
            <a:off x="3672000" y="3623073"/>
            <a:ext cx="18000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Montserrat Medium"/>
              <a:buNone/>
              <a:defRPr sz="12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5" type="title"/>
          </p:nvPr>
        </p:nvSpPr>
        <p:spPr>
          <a:xfrm>
            <a:off x="3672000" y="3195213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08" name="Google Shape;208;p18"/>
          <p:cNvSpPr/>
          <p:nvPr/>
        </p:nvSpPr>
        <p:spPr>
          <a:xfrm flipH="1">
            <a:off x="-133208" y="4561098"/>
            <a:ext cx="9410418" cy="743770"/>
          </a:xfrm>
          <a:custGeom>
            <a:rect b="b" l="l" r="r" t="t"/>
            <a:pathLst>
              <a:path extrusionOk="0" h="56496" w="285229">
                <a:moveTo>
                  <a:pt x="226620" y="1"/>
                </a:moveTo>
                <a:cubicBezTo>
                  <a:pt x="226470" y="1"/>
                  <a:pt x="226320" y="1"/>
                  <a:pt x="226170" y="2"/>
                </a:cubicBezTo>
                <a:cubicBezTo>
                  <a:pt x="210602" y="43"/>
                  <a:pt x="192608" y="2539"/>
                  <a:pt x="172926" y="9602"/>
                </a:cubicBezTo>
                <a:cubicBezTo>
                  <a:pt x="127842" y="25768"/>
                  <a:pt x="91279" y="35802"/>
                  <a:pt x="53212" y="35802"/>
                </a:cubicBezTo>
                <a:cubicBezTo>
                  <a:pt x="36083" y="35802"/>
                  <a:pt x="18651" y="33771"/>
                  <a:pt x="0" y="29353"/>
                </a:cubicBezTo>
                <a:lnTo>
                  <a:pt x="0" y="56496"/>
                </a:lnTo>
                <a:lnTo>
                  <a:pt x="285229" y="56496"/>
                </a:lnTo>
                <a:lnTo>
                  <a:pt x="285229" y="13018"/>
                </a:lnTo>
                <a:cubicBezTo>
                  <a:pt x="285229" y="13018"/>
                  <a:pt x="262487" y="1"/>
                  <a:pt x="2266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9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211" name="Google Shape;211;p19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19"/>
          <p:cNvSpPr/>
          <p:nvPr/>
        </p:nvSpPr>
        <p:spPr>
          <a:xfrm flipH="1">
            <a:off x="-73563" y="3647525"/>
            <a:ext cx="9414034" cy="1594297"/>
          </a:xfrm>
          <a:custGeom>
            <a:rect b="b" l="l" r="r" t="t"/>
            <a:pathLst>
              <a:path extrusionOk="0" h="48228" w="285750">
                <a:moveTo>
                  <a:pt x="138691" y="0"/>
                </a:moveTo>
                <a:lnTo>
                  <a:pt x="138691" y="14813"/>
                </a:lnTo>
                <a:lnTo>
                  <a:pt x="137673" y="14813"/>
                </a:lnTo>
                <a:lnTo>
                  <a:pt x="137673" y="24255"/>
                </a:lnTo>
                <a:lnTo>
                  <a:pt x="136995" y="24255"/>
                </a:lnTo>
                <a:lnTo>
                  <a:pt x="136995" y="23746"/>
                </a:lnTo>
                <a:lnTo>
                  <a:pt x="136034" y="23746"/>
                </a:lnTo>
                <a:lnTo>
                  <a:pt x="136034" y="24255"/>
                </a:lnTo>
                <a:lnTo>
                  <a:pt x="135016" y="24255"/>
                </a:lnTo>
                <a:lnTo>
                  <a:pt x="135016" y="25047"/>
                </a:lnTo>
                <a:lnTo>
                  <a:pt x="134111" y="25047"/>
                </a:lnTo>
                <a:lnTo>
                  <a:pt x="134111" y="28269"/>
                </a:lnTo>
                <a:lnTo>
                  <a:pt x="133546" y="28269"/>
                </a:lnTo>
                <a:lnTo>
                  <a:pt x="133546" y="35845"/>
                </a:lnTo>
                <a:lnTo>
                  <a:pt x="131680" y="35845"/>
                </a:lnTo>
                <a:lnTo>
                  <a:pt x="131680" y="23916"/>
                </a:lnTo>
                <a:lnTo>
                  <a:pt x="130493" y="23916"/>
                </a:lnTo>
                <a:lnTo>
                  <a:pt x="130493" y="22672"/>
                </a:lnTo>
                <a:lnTo>
                  <a:pt x="131454" y="22672"/>
                </a:lnTo>
                <a:lnTo>
                  <a:pt x="131454" y="22107"/>
                </a:lnTo>
                <a:lnTo>
                  <a:pt x="125857" y="22107"/>
                </a:lnTo>
                <a:lnTo>
                  <a:pt x="125857" y="34149"/>
                </a:lnTo>
                <a:lnTo>
                  <a:pt x="124669" y="34149"/>
                </a:lnTo>
                <a:lnTo>
                  <a:pt x="123425" y="37372"/>
                </a:lnTo>
                <a:lnTo>
                  <a:pt x="120090" y="37372"/>
                </a:lnTo>
                <a:cubicBezTo>
                  <a:pt x="120712" y="32905"/>
                  <a:pt x="118224" y="28269"/>
                  <a:pt x="118224" y="28269"/>
                </a:cubicBezTo>
                <a:cubicBezTo>
                  <a:pt x="115906" y="28382"/>
                  <a:pt x="113418" y="30644"/>
                  <a:pt x="113418" y="30644"/>
                </a:cubicBezTo>
                <a:lnTo>
                  <a:pt x="96173" y="30644"/>
                </a:lnTo>
                <a:lnTo>
                  <a:pt x="96173" y="22898"/>
                </a:lnTo>
                <a:lnTo>
                  <a:pt x="64116" y="22898"/>
                </a:lnTo>
                <a:lnTo>
                  <a:pt x="64116" y="32114"/>
                </a:lnTo>
                <a:lnTo>
                  <a:pt x="62702" y="32114"/>
                </a:lnTo>
                <a:lnTo>
                  <a:pt x="62702" y="20015"/>
                </a:lnTo>
                <a:lnTo>
                  <a:pt x="61402" y="20015"/>
                </a:lnTo>
                <a:lnTo>
                  <a:pt x="61402" y="14361"/>
                </a:lnTo>
                <a:lnTo>
                  <a:pt x="60328" y="14361"/>
                </a:lnTo>
                <a:lnTo>
                  <a:pt x="60328" y="10855"/>
                </a:lnTo>
                <a:lnTo>
                  <a:pt x="52469" y="10855"/>
                </a:lnTo>
                <a:lnTo>
                  <a:pt x="52469" y="13965"/>
                </a:lnTo>
                <a:lnTo>
                  <a:pt x="51281" y="13965"/>
                </a:lnTo>
                <a:lnTo>
                  <a:pt x="51281" y="25782"/>
                </a:lnTo>
                <a:lnTo>
                  <a:pt x="45458" y="25782"/>
                </a:lnTo>
                <a:lnTo>
                  <a:pt x="43309" y="23407"/>
                </a:lnTo>
                <a:lnTo>
                  <a:pt x="43309" y="30474"/>
                </a:lnTo>
                <a:lnTo>
                  <a:pt x="40199" y="28495"/>
                </a:lnTo>
                <a:lnTo>
                  <a:pt x="40199" y="30305"/>
                </a:lnTo>
                <a:lnTo>
                  <a:pt x="37712" y="28495"/>
                </a:lnTo>
                <a:lnTo>
                  <a:pt x="37712" y="32736"/>
                </a:lnTo>
                <a:lnTo>
                  <a:pt x="35733" y="32736"/>
                </a:lnTo>
                <a:lnTo>
                  <a:pt x="35733" y="31096"/>
                </a:lnTo>
                <a:lnTo>
                  <a:pt x="31379" y="31096"/>
                </a:lnTo>
                <a:lnTo>
                  <a:pt x="31379" y="30135"/>
                </a:lnTo>
                <a:lnTo>
                  <a:pt x="27139" y="30135"/>
                </a:lnTo>
                <a:lnTo>
                  <a:pt x="27139" y="44270"/>
                </a:lnTo>
                <a:lnTo>
                  <a:pt x="25952" y="44270"/>
                </a:lnTo>
                <a:lnTo>
                  <a:pt x="25952" y="41952"/>
                </a:lnTo>
                <a:lnTo>
                  <a:pt x="22220" y="41952"/>
                </a:lnTo>
                <a:lnTo>
                  <a:pt x="22220" y="40821"/>
                </a:lnTo>
                <a:lnTo>
                  <a:pt x="19563" y="40821"/>
                </a:lnTo>
                <a:lnTo>
                  <a:pt x="19563" y="25047"/>
                </a:lnTo>
                <a:lnTo>
                  <a:pt x="15153" y="25047"/>
                </a:lnTo>
                <a:lnTo>
                  <a:pt x="15153" y="22672"/>
                </a:lnTo>
                <a:lnTo>
                  <a:pt x="14304" y="22672"/>
                </a:lnTo>
                <a:lnTo>
                  <a:pt x="14304" y="20580"/>
                </a:lnTo>
                <a:lnTo>
                  <a:pt x="10969" y="20580"/>
                </a:lnTo>
                <a:lnTo>
                  <a:pt x="10969" y="27195"/>
                </a:lnTo>
                <a:lnTo>
                  <a:pt x="9386" y="26460"/>
                </a:lnTo>
                <a:lnTo>
                  <a:pt x="7294" y="26460"/>
                </a:lnTo>
                <a:lnTo>
                  <a:pt x="7294" y="21654"/>
                </a:lnTo>
                <a:lnTo>
                  <a:pt x="6163" y="20354"/>
                </a:lnTo>
                <a:lnTo>
                  <a:pt x="6163" y="17357"/>
                </a:lnTo>
                <a:lnTo>
                  <a:pt x="4975" y="15039"/>
                </a:lnTo>
                <a:lnTo>
                  <a:pt x="4975" y="13004"/>
                </a:lnTo>
                <a:lnTo>
                  <a:pt x="4354" y="13004"/>
                </a:lnTo>
                <a:lnTo>
                  <a:pt x="4127" y="11251"/>
                </a:lnTo>
                <a:lnTo>
                  <a:pt x="3845" y="12947"/>
                </a:lnTo>
                <a:lnTo>
                  <a:pt x="3619" y="13117"/>
                </a:lnTo>
                <a:lnTo>
                  <a:pt x="2601" y="14530"/>
                </a:lnTo>
                <a:lnTo>
                  <a:pt x="2375" y="14926"/>
                </a:lnTo>
                <a:lnTo>
                  <a:pt x="2375" y="9951"/>
                </a:lnTo>
                <a:lnTo>
                  <a:pt x="0" y="9612"/>
                </a:lnTo>
                <a:lnTo>
                  <a:pt x="0" y="48227"/>
                </a:lnTo>
                <a:lnTo>
                  <a:pt x="285750" y="48227"/>
                </a:lnTo>
                <a:lnTo>
                  <a:pt x="285750" y="35619"/>
                </a:lnTo>
                <a:lnTo>
                  <a:pt x="285354" y="35619"/>
                </a:lnTo>
                <a:lnTo>
                  <a:pt x="285354" y="34658"/>
                </a:lnTo>
                <a:lnTo>
                  <a:pt x="282923" y="34658"/>
                </a:lnTo>
                <a:lnTo>
                  <a:pt x="281623" y="35902"/>
                </a:lnTo>
                <a:lnTo>
                  <a:pt x="280266" y="35902"/>
                </a:lnTo>
                <a:lnTo>
                  <a:pt x="280266" y="37881"/>
                </a:lnTo>
                <a:lnTo>
                  <a:pt x="279135" y="37881"/>
                </a:lnTo>
                <a:lnTo>
                  <a:pt x="279135" y="36524"/>
                </a:lnTo>
                <a:lnTo>
                  <a:pt x="272689" y="36524"/>
                </a:lnTo>
                <a:lnTo>
                  <a:pt x="272689" y="38559"/>
                </a:lnTo>
                <a:lnTo>
                  <a:pt x="269071" y="38559"/>
                </a:lnTo>
                <a:lnTo>
                  <a:pt x="269071" y="40538"/>
                </a:lnTo>
                <a:lnTo>
                  <a:pt x="266018" y="39520"/>
                </a:lnTo>
                <a:lnTo>
                  <a:pt x="266018" y="20637"/>
                </a:lnTo>
                <a:lnTo>
                  <a:pt x="257367" y="20637"/>
                </a:lnTo>
                <a:lnTo>
                  <a:pt x="257367" y="39633"/>
                </a:lnTo>
                <a:lnTo>
                  <a:pt x="254201" y="39633"/>
                </a:lnTo>
                <a:lnTo>
                  <a:pt x="254201" y="16566"/>
                </a:lnTo>
                <a:lnTo>
                  <a:pt x="251091" y="11873"/>
                </a:lnTo>
                <a:lnTo>
                  <a:pt x="251091" y="10403"/>
                </a:lnTo>
                <a:lnTo>
                  <a:pt x="250696" y="10403"/>
                </a:lnTo>
                <a:lnTo>
                  <a:pt x="250696" y="11873"/>
                </a:lnTo>
                <a:lnTo>
                  <a:pt x="247982" y="16509"/>
                </a:lnTo>
                <a:lnTo>
                  <a:pt x="247982" y="40368"/>
                </a:lnTo>
                <a:lnTo>
                  <a:pt x="221126" y="26177"/>
                </a:lnTo>
                <a:lnTo>
                  <a:pt x="196192" y="26177"/>
                </a:lnTo>
                <a:lnTo>
                  <a:pt x="196192" y="22672"/>
                </a:lnTo>
                <a:lnTo>
                  <a:pt x="191838" y="22672"/>
                </a:lnTo>
                <a:lnTo>
                  <a:pt x="191838" y="26234"/>
                </a:lnTo>
                <a:lnTo>
                  <a:pt x="189972" y="26234"/>
                </a:lnTo>
                <a:lnTo>
                  <a:pt x="189972" y="27647"/>
                </a:lnTo>
                <a:lnTo>
                  <a:pt x="189294" y="27647"/>
                </a:lnTo>
                <a:lnTo>
                  <a:pt x="189294" y="32736"/>
                </a:lnTo>
                <a:lnTo>
                  <a:pt x="188672" y="32736"/>
                </a:lnTo>
                <a:lnTo>
                  <a:pt x="188672" y="29343"/>
                </a:lnTo>
                <a:lnTo>
                  <a:pt x="187993" y="29343"/>
                </a:lnTo>
                <a:lnTo>
                  <a:pt x="187993" y="27308"/>
                </a:lnTo>
                <a:lnTo>
                  <a:pt x="184658" y="27308"/>
                </a:lnTo>
                <a:lnTo>
                  <a:pt x="184658" y="29287"/>
                </a:lnTo>
                <a:lnTo>
                  <a:pt x="183866" y="29287"/>
                </a:lnTo>
                <a:lnTo>
                  <a:pt x="183866" y="31322"/>
                </a:lnTo>
                <a:lnTo>
                  <a:pt x="180078" y="31322"/>
                </a:lnTo>
                <a:lnTo>
                  <a:pt x="180078" y="32849"/>
                </a:lnTo>
                <a:lnTo>
                  <a:pt x="177081" y="32849"/>
                </a:lnTo>
                <a:cubicBezTo>
                  <a:pt x="177081" y="29626"/>
                  <a:pt x="174707" y="27138"/>
                  <a:pt x="174707" y="27138"/>
                </a:cubicBezTo>
                <a:lnTo>
                  <a:pt x="174707" y="14757"/>
                </a:lnTo>
                <a:lnTo>
                  <a:pt x="172784" y="14757"/>
                </a:lnTo>
                <a:lnTo>
                  <a:pt x="172784" y="12099"/>
                </a:lnTo>
                <a:lnTo>
                  <a:pt x="169505" y="12099"/>
                </a:lnTo>
                <a:lnTo>
                  <a:pt x="169505" y="13965"/>
                </a:lnTo>
                <a:lnTo>
                  <a:pt x="168205" y="15265"/>
                </a:lnTo>
                <a:lnTo>
                  <a:pt x="168205" y="24764"/>
                </a:lnTo>
                <a:lnTo>
                  <a:pt x="162890" y="24764"/>
                </a:lnTo>
                <a:lnTo>
                  <a:pt x="162890" y="5880"/>
                </a:lnTo>
                <a:lnTo>
                  <a:pt x="161307" y="5880"/>
                </a:lnTo>
                <a:lnTo>
                  <a:pt x="161307" y="2940"/>
                </a:lnTo>
                <a:lnTo>
                  <a:pt x="153448" y="2940"/>
                </a:lnTo>
                <a:lnTo>
                  <a:pt x="153448" y="5767"/>
                </a:lnTo>
                <a:lnTo>
                  <a:pt x="152261" y="5767"/>
                </a:lnTo>
                <a:lnTo>
                  <a:pt x="152261" y="18658"/>
                </a:lnTo>
                <a:lnTo>
                  <a:pt x="149434" y="18658"/>
                </a:lnTo>
                <a:lnTo>
                  <a:pt x="149434" y="30192"/>
                </a:lnTo>
                <a:lnTo>
                  <a:pt x="146437" y="30192"/>
                </a:lnTo>
                <a:lnTo>
                  <a:pt x="146437" y="19788"/>
                </a:lnTo>
                <a:lnTo>
                  <a:pt x="145363" y="19788"/>
                </a:lnTo>
                <a:lnTo>
                  <a:pt x="145363" y="3958"/>
                </a:lnTo>
                <a:lnTo>
                  <a:pt x="144741" y="3958"/>
                </a:lnTo>
                <a:lnTo>
                  <a:pt x="144741" y="0"/>
                </a:lnTo>
                <a:close/>
              </a:path>
            </a:pathLst>
          </a:custGeom>
          <a:solidFill>
            <a:srgbClr val="3BC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 txBox="1"/>
          <p:nvPr>
            <p:ph idx="1" type="subTitle"/>
          </p:nvPr>
        </p:nvSpPr>
        <p:spPr>
          <a:xfrm>
            <a:off x="1060644" y="2241900"/>
            <a:ext cx="201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2" type="subTitle"/>
          </p:nvPr>
        </p:nvSpPr>
        <p:spPr>
          <a:xfrm>
            <a:off x="6174600" y="2261323"/>
            <a:ext cx="1800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type="title"/>
          </p:nvPr>
        </p:nvSpPr>
        <p:spPr>
          <a:xfrm>
            <a:off x="1156075" y="1790813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3" type="title"/>
          </p:nvPr>
        </p:nvSpPr>
        <p:spPr>
          <a:xfrm>
            <a:off x="6171000" y="1790813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4" type="subTitle"/>
          </p:nvPr>
        </p:nvSpPr>
        <p:spPr>
          <a:xfrm>
            <a:off x="1060644" y="3364176"/>
            <a:ext cx="201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5" type="subTitle"/>
          </p:nvPr>
        </p:nvSpPr>
        <p:spPr>
          <a:xfrm>
            <a:off x="6163056" y="3364176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6" type="title"/>
          </p:nvPr>
        </p:nvSpPr>
        <p:spPr>
          <a:xfrm>
            <a:off x="1166544" y="2923227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7" type="title"/>
          </p:nvPr>
        </p:nvSpPr>
        <p:spPr>
          <a:xfrm>
            <a:off x="6177456" y="2923227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23" name="Google Shape;223;p19"/>
          <p:cNvSpPr/>
          <p:nvPr/>
        </p:nvSpPr>
        <p:spPr>
          <a:xfrm rot="10800000">
            <a:off x="-185528" y="4780739"/>
            <a:ext cx="9413928" cy="855036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>
            <p:ph idx="8"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_2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0"/>
          <p:cNvGrpSpPr/>
          <p:nvPr/>
        </p:nvGrpSpPr>
        <p:grpSpPr>
          <a:xfrm>
            <a:off x="-2358631" y="-1608445"/>
            <a:ext cx="13051700" cy="6732377"/>
            <a:chOff x="-2358631" y="-1608445"/>
            <a:chExt cx="13051700" cy="6732377"/>
          </a:xfrm>
        </p:grpSpPr>
        <p:sp>
          <p:nvSpPr>
            <p:cNvPr id="227" name="Google Shape;227;p20"/>
            <p:cNvSpPr/>
            <p:nvPr/>
          </p:nvSpPr>
          <p:spPr>
            <a:xfrm rot="-1621189">
              <a:off x="-2544816" y="1290157"/>
              <a:ext cx="7001866" cy="862622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 rot="-1621189">
              <a:off x="1573599" y="2717918"/>
              <a:ext cx="7001866" cy="862622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 rot="-1621189">
              <a:off x="-777132" y="988948"/>
              <a:ext cx="11783532" cy="1451725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0"/>
          <p:cNvSpPr txBox="1"/>
          <p:nvPr>
            <p:ph type="title"/>
          </p:nvPr>
        </p:nvSpPr>
        <p:spPr>
          <a:xfrm>
            <a:off x="1169400" y="3472914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1" type="subTitle"/>
          </p:nvPr>
        </p:nvSpPr>
        <p:spPr>
          <a:xfrm>
            <a:off x="874500" y="2231884"/>
            <a:ext cx="23898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2" type="title"/>
          </p:nvPr>
        </p:nvSpPr>
        <p:spPr>
          <a:xfrm>
            <a:off x="1169400" y="1799133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3" type="subTitle"/>
          </p:nvPr>
        </p:nvSpPr>
        <p:spPr>
          <a:xfrm>
            <a:off x="873294" y="3903336"/>
            <a:ext cx="2386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hasCustomPrompt="1" idx="4" type="title"/>
          </p:nvPr>
        </p:nvSpPr>
        <p:spPr>
          <a:xfrm>
            <a:off x="1868875" y="1084175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"/>
              <a:buNone/>
              <a:defRPr b="1" sz="24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/>
          <p:nvPr>
            <p:ph hasCustomPrompt="1" idx="5" type="title"/>
          </p:nvPr>
        </p:nvSpPr>
        <p:spPr>
          <a:xfrm>
            <a:off x="1868863" y="2767388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"/>
              <a:buNone/>
              <a:defRPr b="1" sz="24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20"/>
          <p:cNvSpPr txBox="1"/>
          <p:nvPr>
            <p:ph idx="6" type="subTitle"/>
          </p:nvPr>
        </p:nvSpPr>
        <p:spPr>
          <a:xfrm>
            <a:off x="5879688" y="2231884"/>
            <a:ext cx="23898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7" name="Google Shape;237;p20"/>
          <p:cNvSpPr txBox="1"/>
          <p:nvPr>
            <p:ph idx="7" type="title"/>
          </p:nvPr>
        </p:nvSpPr>
        <p:spPr>
          <a:xfrm>
            <a:off x="6174588" y="1799133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8" type="subTitle"/>
          </p:nvPr>
        </p:nvSpPr>
        <p:spPr>
          <a:xfrm>
            <a:off x="5801688" y="3900336"/>
            <a:ext cx="23865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39" name="Google Shape;239;p20"/>
          <p:cNvSpPr txBox="1"/>
          <p:nvPr>
            <p:ph idx="9" type="title"/>
          </p:nvPr>
        </p:nvSpPr>
        <p:spPr>
          <a:xfrm>
            <a:off x="6174588" y="3472914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40" name="Google Shape;240;p20"/>
          <p:cNvSpPr txBox="1"/>
          <p:nvPr>
            <p:ph hasCustomPrompt="1" idx="13" type="title"/>
          </p:nvPr>
        </p:nvSpPr>
        <p:spPr>
          <a:xfrm>
            <a:off x="6831825" y="1084175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"/>
              <a:buNone/>
              <a:defRPr b="1" sz="24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0"/>
          <p:cNvSpPr txBox="1"/>
          <p:nvPr>
            <p:ph hasCustomPrompt="1" idx="14" type="title"/>
          </p:nvPr>
        </p:nvSpPr>
        <p:spPr>
          <a:xfrm>
            <a:off x="6831813" y="2759350"/>
            <a:ext cx="457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"/>
              <a:buNone/>
              <a:defRPr b="1" sz="24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0"/>
          <p:cNvSpPr/>
          <p:nvPr/>
        </p:nvSpPr>
        <p:spPr>
          <a:xfrm rot="10800000">
            <a:off x="-185528" y="4780739"/>
            <a:ext cx="9413928" cy="855036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 txBox="1"/>
          <p:nvPr>
            <p:ph idx="15"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2400"/>
              <a:buFont typeface="Barlow Condensed ExtraBold"/>
              <a:buNone/>
              <a:defRPr sz="24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44" name="Google Shape;244;p20"/>
          <p:cNvSpPr/>
          <p:nvPr/>
        </p:nvSpPr>
        <p:spPr>
          <a:xfrm>
            <a:off x="-259275" y="4248174"/>
            <a:ext cx="7210134" cy="1203519"/>
          </a:xfrm>
          <a:custGeom>
            <a:rect b="b" l="l" r="r" t="t"/>
            <a:pathLst>
              <a:path extrusionOk="0" h="38074" w="219303">
                <a:moveTo>
                  <a:pt x="21597" y="1"/>
                </a:moveTo>
                <a:cubicBezTo>
                  <a:pt x="18033" y="1"/>
                  <a:pt x="14593" y="1925"/>
                  <a:pt x="11360" y="4027"/>
                </a:cubicBezTo>
                <a:cubicBezTo>
                  <a:pt x="7402" y="6615"/>
                  <a:pt x="3598" y="9459"/>
                  <a:pt x="0" y="12526"/>
                </a:cubicBezTo>
                <a:lnTo>
                  <a:pt x="0" y="38073"/>
                </a:lnTo>
                <a:lnTo>
                  <a:pt x="219303" y="38073"/>
                </a:lnTo>
                <a:lnTo>
                  <a:pt x="201517" y="32042"/>
                </a:lnTo>
                <a:cubicBezTo>
                  <a:pt x="197947" y="30830"/>
                  <a:pt x="194330" y="29618"/>
                  <a:pt x="190651" y="29618"/>
                </a:cubicBezTo>
                <a:cubicBezTo>
                  <a:pt x="190481" y="29618"/>
                  <a:pt x="190311" y="29621"/>
                  <a:pt x="190140" y="29626"/>
                </a:cubicBezTo>
                <a:cubicBezTo>
                  <a:pt x="185668" y="29780"/>
                  <a:pt x="181350" y="31802"/>
                  <a:pt x="176981" y="33053"/>
                </a:cubicBezTo>
                <a:cubicBezTo>
                  <a:pt x="173509" y="34046"/>
                  <a:pt x="169960" y="34538"/>
                  <a:pt x="166411" y="34538"/>
                </a:cubicBezTo>
                <a:cubicBezTo>
                  <a:pt x="159856" y="34538"/>
                  <a:pt x="153299" y="32859"/>
                  <a:pt x="147219" y="29557"/>
                </a:cubicBezTo>
                <a:cubicBezTo>
                  <a:pt x="144597" y="28135"/>
                  <a:pt x="142010" y="26405"/>
                  <a:pt x="139200" y="25891"/>
                </a:cubicBezTo>
                <a:cubicBezTo>
                  <a:pt x="138570" y="25775"/>
                  <a:pt x="137940" y="25722"/>
                  <a:pt x="137312" y="25722"/>
                </a:cubicBezTo>
                <a:cubicBezTo>
                  <a:pt x="130751" y="25722"/>
                  <a:pt x="124274" y="31475"/>
                  <a:pt x="117871" y="31475"/>
                </a:cubicBezTo>
                <a:cubicBezTo>
                  <a:pt x="116714" y="31475"/>
                  <a:pt x="115559" y="31287"/>
                  <a:pt x="114406" y="30842"/>
                </a:cubicBezTo>
                <a:cubicBezTo>
                  <a:pt x="112076" y="29934"/>
                  <a:pt x="110020" y="28050"/>
                  <a:pt x="107878" y="26490"/>
                </a:cubicBezTo>
                <a:cubicBezTo>
                  <a:pt x="95456" y="17461"/>
                  <a:pt x="80412" y="19979"/>
                  <a:pt x="66344" y="18300"/>
                </a:cubicBezTo>
                <a:cubicBezTo>
                  <a:pt x="54881" y="16929"/>
                  <a:pt x="43624" y="12560"/>
                  <a:pt x="33361" y="5535"/>
                </a:cubicBezTo>
                <a:cubicBezTo>
                  <a:pt x="29865" y="3136"/>
                  <a:pt x="26353" y="361"/>
                  <a:pt x="22412" y="35"/>
                </a:cubicBezTo>
                <a:cubicBezTo>
                  <a:pt x="22139" y="12"/>
                  <a:pt x="21868" y="1"/>
                  <a:pt x="21597" y="1"/>
                </a:cubicBezTo>
                <a:close/>
              </a:path>
            </a:pathLst>
          </a:custGeom>
          <a:solidFill>
            <a:srgbClr val="36B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82F0F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23" name="Google Shape;23;p3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2441400" y="1511046"/>
            <a:ext cx="42612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"/>
              <a:buNone/>
              <a:defRPr b="1" sz="6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3657600" y="505206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Barlow Condensed"/>
              <a:buNone/>
              <a:defRPr b="1" sz="50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2606100" y="2233422"/>
            <a:ext cx="393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950600" y="2995700"/>
            <a:ext cx="7390357" cy="2056438"/>
            <a:chOff x="990159" y="1424415"/>
            <a:chExt cx="2126415" cy="591696"/>
          </a:xfrm>
        </p:grpSpPr>
        <p:sp>
          <p:nvSpPr>
            <p:cNvPr id="30" name="Google Shape;30;p3"/>
            <p:cNvSpPr/>
            <p:nvPr/>
          </p:nvSpPr>
          <p:spPr>
            <a:xfrm>
              <a:off x="1322501" y="1424415"/>
              <a:ext cx="1467110" cy="591696"/>
            </a:xfrm>
            <a:custGeom>
              <a:rect b="b" l="l" r="r" t="t"/>
              <a:pathLst>
                <a:path extrusionOk="0" h="25343" w="62838">
                  <a:moveTo>
                    <a:pt x="31586" y="0"/>
                  </a:moveTo>
                  <a:lnTo>
                    <a:pt x="28205" y="1624"/>
                  </a:lnTo>
                  <a:cubicBezTo>
                    <a:pt x="28205" y="1624"/>
                    <a:pt x="27886" y="1588"/>
                    <a:pt x="27558" y="1588"/>
                  </a:cubicBezTo>
                  <a:cubicBezTo>
                    <a:pt x="27339" y="1588"/>
                    <a:pt x="27117" y="1604"/>
                    <a:pt x="26983" y="1657"/>
                  </a:cubicBezTo>
                  <a:cubicBezTo>
                    <a:pt x="26648" y="1791"/>
                    <a:pt x="17944" y="10529"/>
                    <a:pt x="17944" y="10529"/>
                  </a:cubicBezTo>
                  <a:cubicBezTo>
                    <a:pt x="17944" y="10529"/>
                    <a:pt x="13743" y="15283"/>
                    <a:pt x="13459" y="15400"/>
                  </a:cubicBezTo>
                  <a:cubicBezTo>
                    <a:pt x="13191" y="15517"/>
                    <a:pt x="10797" y="16521"/>
                    <a:pt x="10797" y="16521"/>
                  </a:cubicBezTo>
                  <a:lnTo>
                    <a:pt x="1" y="25342"/>
                  </a:lnTo>
                  <a:lnTo>
                    <a:pt x="62837" y="25342"/>
                  </a:lnTo>
                  <a:cubicBezTo>
                    <a:pt x="62837" y="25342"/>
                    <a:pt x="49881" y="14027"/>
                    <a:pt x="49597" y="13960"/>
                  </a:cubicBezTo>
                  <a:cubicBezTo>
                    <a:pt x="49312" y="13893"/>
                    <a:pt x="44994" y="12337"/>
                    <a:pt x="44994" y="12337"/>
                  </a:cubicBezTo>
                  <a:lnTo>
                    <a:pt x="34951" y="3649"/>
                  </a:lnTo>
                  <a:lnTo>
                    <a:pt x="32222" y="352"/>
                  </a:lnTo>
                  <a:lnTo>
                    <a:pt x="31586" y="0"/>
                  </a:lnTo>
                  <a:close/>
                </a:path>
              </a:pathLst>
            </a:custGeom>
            <a:solidFill>
              <a:srgbClr val="36B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90159" y="1479121"/>
              <a:ext cx="1007888" cy="482289"/>
            </a:xfrm>
            <a:custGeom>
              <a:rect b="b" l="l" r="r" t="t"/>
              <a:pathLst>
                <a:path extrusionOk="0" h="20657" w="43169">
                  <a:moveTo>
                    <a:pt x="23551" y="1"/>
                  </a:moveTo>
                  <a:lnTo>
                    <a:pt x="19015" y="5642"/>
                  </a:lnTo>
                  <a:lnTo>
                    <a:pt x="0" y="20656"/>
                  </a:lnTo>
                  <a:lnTo>
                    <a:pt x="43169" y="20656"/>
                  </a:lnTo>
                  <a:lnTo>
                    <a:pt x="31670" y="5039"/>
                  </a:lnTo>
                  <a:lnTo>
                    <a:pt x="28690" y="4119"/>
                  </a:lnTo>
                  <a:lnTo>
                    <a:pt x="25041" y="1"/>
                  </a:lnTo>
                  <a:close/>
                </a:path>
              </a:pathLst>
            </a:custGeom>
            <a:solidFill>
              <a:srgbClr val="36B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286874" y="1563548"/>
              <a:ext cx="829700" cy="397865"/>
            </a:xfrm>
            <a:custGeom>
              <a:rect b="b" l="l" r="r" t="t"/>
              <a:pathLst>
                <a:path extrusionOk="0" h="17041" w="35537">
                  <a:moveTo>
                    <a:pt x="15701" y="1"/>
                  </a:moveTo>
                  <a:lnTo>
                    <a:pt x="14162" y="1490"/>
                  </a:lnTo>
                  <a:lnTo>
                    <a:pt x="8889" y="9090"/>
                  </a:lnTo>
                  <a:lnTo>
                    <a:pt x="1" y="17040"/>
                  </a:lnTo>
                  <a:lnTo>
                    <a:pt x="35537" y="17040"/>
                  </a:lnTo>
                  <a:lnTo>
                    <a:pt x="25410" y="8102"/>
                  </a:lnTo>
                  <a:lnTo>
                    <a:pt x="18580" y="837"/>
                  </a:lnTo>
                  <a:lnTo>
                    <a:pt x="15701" y="1"/>
                  </a:lnTo>
                  <a:close/>
                </a:path>
              </a:pathLst>
            </a:custGeom>
            <a:solidFill>
              <a:srgbClr val="36B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322501" y="1424415"/>
              <a:ext cx="881298" cy="591696"/>
            </a:xfrm>
            <a:custGeom>
              <a:rect b="b" l="l" r="r" t="t"/>
              <a:pathLst>
                <a:path extrusionOk="0" h="25343" w="37747">
                  <a:moveTo>
                    <a:pt x="31586" y="0"/>
                  </a:moveTo>
                  <a:lnTo>
                    <a:pt x="28205" y="1624"/>
                  </a:lnTo>
                  <a:cubicBezTo>
                    <a:pt x="28205" y="1624"/>
                    <a:pt x="27898" y="1595"/>
                    <a:pt x="27577" y="1595"/>
                  </a:cubicBezTo>
                  <a:cubicBezTo>
                    <a:pt x="27353" y="1595"/>
                    <a:pt x="27121" y="1609"/>
                    <a:pt x="26983" y="1657"/>
                  </a:cubicBezTo>
                  <a:cubicBezTo>
                    <a:pt x="26648" y="1774"/>
                    <a:pt x="17944" y="10529"/>
                    <a:pt x="17944" y="10529"/>
                  </a:cubicBezTo>
                  <a:cubicBezTo>
                    <a:pt x="17944" y="10529"/>
                    <a:pt x="13743" y="15283"/>
                    <a:pt x="13459" y="15400"/>
                  </a:cubicBezTo>
                  <a:cubicBezTo>
                    <a:pt x="13191" y="15534"/>
                    <a:pt x="10797" y="16521"/>
                    <a:pt x="10797" y="16521"/>
                  </a:cubicBezTo>
                  <a:lnTo>
                    <a:pt x="1" y="25342"/>
                  </a:lnTo>
                  <a:lnTo>
                    <a:pt x="26615" y="25342"/>
                  </a:lnTo>
                  <a:lnTo>
                    <a:pt x="37746" y="20622"/>
                  </a:lnTo>
                  <a:lnTo>
                    <a:pt x="29494" y="16253"/>
                  </a:lnTo>
                  <a:lnTo>
                    <a:pt x="32490" y="12671"/>
                  </a:lnTo>
                  <a:lnTo>
                    <a:pt x="30113" y="8085"/>
                  </a:lnTo>
                  <a:lnTo>
                    <a:pt x="21861" y="13441"/>
                  </a:lnTo>
                  <a:lnTo>
                    <a:pt x="28356" y="8219"/>
                  </a:lnTo>
                  <a:lnTo>
                    <a:pt x="31586" y="0"/>
                  </a:lnTo>
                  <a:close/>
                </a:path>
              </a:pathLst>
            </a:custGeom>
            <a:solidFill>
              <a:srgbClr val="3BC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990159" y="1479121"/>
              <a:ext cx="584668" cy="482289"/>
            </a:xfrm>
            <a:custGeom>
              <a:rect b="b" l="l" r="r" t="t"/>
              <a:pathLst>
                <a:path extrusionOk="0" h="20657" w="25042">
                  <a:moveTo>
                    <a:pt x="23551" y="1"/>
                  </a:moveTo>
                  <a:lnTo>
                    <a:pt x="19015" y="5642"/>
                  </a:lnTo>
                  <a:lnTo>
                    <a:pt x="0" y="20656"/>
                  </a:lnTo>
                  <a:lnTo>
                    <a:pt x="4269" y="20656"/>
                  </a:lnTo>
                  <a:lnTo>
                    <a:pt x="20522" y="12990"/>
                  </a:lnTo>
                  <a:lnTo>
                    <a:pt x="18898" y="11182"/>
                  </a:lnTo>
                  <a:lnTo>
                    <a:pt x="23652" y="7483"/>
                  </a:lnTo>
                  <a:lnTo>
                    <a:pt x="22899" y="5793"/>
                  </a:lnTo>
                  <a:lnTo>
                    <a:pt x="14647" y="10730"/>
                  </a:lnTo>
                  <a:lnTo>
                    <a:pt x="14647" y="10730"/>
                  </a:lnTo>
                  <a:lnTo>
                    <a:pt x="22648" y="4939"/>
                  </a:lnTo>
                  <a:lnTo>
                    <a:pt x="25041" y="1"/>
                  </a:lnTo>
                  <a:close/>
                </a:path>
              </a:pathLst>
            </a:custGeom>
            <a:solidFill>
              <a:srgbClr val="3BC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462360" y="1563548"/>
              <a:ext cx="230603" cy="281407"/>
            </a:xfrm>
            <a:custGeom>
              <a:rect b="b" l="l" r="r" t="t"/>
              <a:pathLst>
                <a:path extrusionOk="0" h="12053" w="9877">
                  <a:moveTo>
                    <a:pt x="8185" y="1"/>
                  </a:moveTo>
                  <a:lnTo>
                    <a:pt x="6646" y="1490"/>
                  </a:lnTo>
                  <a:lnTo>
                    <a:pt x="1373" y="9090"/>
                  </a:lnTo>
                  <a:lnTo>
                    <a:pt x="5876" y="5842"/>
                  </a:lnTo>
                  <a:lnTo>
                    <a:pt x="0" y="12052"/>
                  </a:lnTo>
                  <a:lnTo>
                    <a:pt x="9374" y="7817"/>
                  </a:lnTo>
                  <a:lnTo>
                    <a:pt x="8135" y="2880"/>
                  </a:lnTo>
                  <a:lnTo>
                    <a:pt x="9876" y="1725"/>
                  </a:lnTo>
                  <a:lnTo>
                    <a:pt x="8185" y="1"/>
                  </a:lnTo>
                  <a:close/>
                </a:path>
              </a:pathLst>
            </a:custGeom>
            <a:solidFill>
              <a:srgbClr val="3BC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3"/>
          <p:cNvSpPr/>
          <p:nvPr/>
        </p:nvSpPr>
        <p:spPr>
          <a:xfrm>
            <a:off x="-323225" y="4361025"/>
            <a:ext cx="9937991" cy="1047344"/>
          </a:xfrm>
          <a:custGeom>
            <a:rect b="b" l="l" r="r" t="t"/>
            <a:pathLst>
              <a:path extrusionOk="0" h="30068" w="285308">
                <a:moveTo>
                  <a:pt x="119263" y="0"/>
                </a:moveTo>
                <a:cubicBezTo>
                  <a:pt x="116263" y="0"/>
                  <a:pt x="113252" y="153"/>
                  <a:pt x="110229" y="496"/>
                </a:cubicBezTo>
                <a:cubicBezTo>
                  <a:pt x="100200" y="1637"/>
                  <a:pt x="90985" y="4819"/>
                  <a:pt x="81470" y="7229"/>
                </a:cubicBezTo>
                <a:cubicBezTo>
                  <a:pt x="74945" y="8892"/>
                  <a:pt x="67916" y="10193"/>
                  <a:pt x="61011" y="10193"/>
                </a:cubicBezTo>
                <a:cubicBezTo>
                  <a:pt x="57846" y="10193"/>
                  <a:pt x="54708" y="9920"/>
                  <a:pt x="51655" y="9283"/>
                </a:cubicBezTo>
                <a:cubicBezTo>
                  <a:pt x="44722" y="7857"/>
                  <a:pt x="38830" y="4647"/>
                  <a:pt x="31855" y="3306"/>
                </a:cubicBezTo>
                <a:cubicBezTo>
                  <a:pt x="29040" y="2756"/>
                  <a:pt x="26175" y="2526"/>
                  <a:pt x="23287" y="2526"/>
                </a:cubicBezTo>
                <a:cubicBezTo>
                  <a:pt x="15768" y="2526"/>
                  <a:pt x="8100" y="4090"/>
                  <a:pt x="813" y="5646"/>
                </a:cubicBezTo>
                <a:cubicBezTo>
                  <a:pt x="542" y="5703"/>
                  <a:pt x="271" y="5774"/>
                  <a:pt x="0" y="5831"/>
                </a:cubicBezTo>
                <a:lnTo>
                  <a:pt x="0" y="30067"/>
                </a:lnTo>
                <a:lnTo>
                  <a:pt x="285308" y="30067"/>
                </a:lnTo>
                <a:lnTo>
                  <a:pt x="285308" y="16758"/>
                </a:lnTo>
                <a:cubicBezTo>
                  <a:pt x="277547" y="15246"/>
                  <a:pt x="270443" y="12664"/>
                  <a:pt x="262883" y="10767"/>
                </a:cubicBezTo>
                <a:cubicBezTo>
                  <a:pt x="253357" y="8396"/>
                  <a:pt x="243331" y="6736"/>
                  <a:pt x="233120" y="6736"/>
                </a:cubicBezTo>
                <a:cubicBezTo>
                  <a:pt x="232704" y="6736"/>
                  <a:pt x="232287" y="6739"/>
                  <a:pt x="231870" y="6744"/>
                </a:cubicBezTo>
                <a:cubicBezTo>
                  <a:pt x="218617" y="6916"/>
                  <a:pt x="205693" y="9897"/>
                  <a:pt x="192440" y="9982"/>
                </a:cubicBezTo>
                <a:cubicBezTo>
                  <a:pt x="192269" y="9983"/>
                  <a:pt x="192098" y="9984"/>
                  <a:pt x="191927" y="9984"/>
                </a:cubicBezTo>
                <a:cubicBezTo>
                  <a:pt x="167150" y="9984"/>
                  <a:pt x="143521" y="0"/>
                  <a:pt x="119263" y="0"/>
                </a:cubicBezTo>
                <a:close/>
              </a:path>
            </a:pathLst>
          </a:cu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1_1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1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247" name="Google Shape;247;p21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1"/>
          <p:cNvSpPr txBox="1"/>
          <p:nvPr>
            <p:ph idx="1" type="subTitle"/>
          </p:nvPr>
        </p:nvSpPr>
        <p:spPr>
          <a:xfrm>
            <a:off x="1042344" y="2174574"/>
            <a:ext cx="20484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51" name="Google Shape;251;p21"/>
          <p:cNvSpPr txBox="1"/>
          <p:nvPr>
            <p:ph idx="2" type="subTitle"/>
          </p:nvPr>
        </p:nvSpPr>
        <p:spPr>
          <a:xfrm>
            <a:off x="6053256" y="2174574"/>
            <a:ext cx="20484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type="title"/>
          </p:nvPr>
        </p:nvSpPr>
        <p:spPr>
          <a:xfrm>
            <a:off x="1609344" y="1851249"/>
            <a:ext cx="914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53" name="Google Shape;253;p21"/>
          <p:cNvSpPr txBox="1"/>
          <p:nvPr>
            <p:ph idx="3" type="title"/>
          </p:nvPr>
        </p:nvSpPr>
        <p:spPr>
          <a:xfrm>
            <a:off x="6620256" y="1851249"/>
            <a:ext cx="914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54" name="Google Shape;254;p21"/>
          <p:cNvSpPr txBox="1"/>
          <p:nvPr>
            <p:ph idx="4" type="subTitle"/>
          </p:nvPr>
        </p:nvSpPr>
        <p:spPr>
          <a:xfrm>
            <a:off x="3547800" y="3961375"/>
            <a:ext cx="20484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55" name="Google Shape;255;p21"/>
          <p:cNvSpPr txBox="1"/>
          <p:nvPr>
            <p:ph idx="5" type="title"/>
          </p:nvPr>
        </p:nvSpPr>
        <p:spPr>
          <a:xfrm>
            <a:off x="4114800" y="3596525"/>
            <a:ext cx="914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56" name="Google Shape;256;p21"/>
          <p:cNvSpPr txBox="1"/>
          <p:nvPr>
            <p:ph idx="6"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 ExtraBold"/>
              <a:buNone/>
              <a:defRPr sz="3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257" name="Google Shape;257;p21"/>
          <p:cNvSpPr/>
          <p:nvPr/>
        </p:nvSpPr>
        <p:spPr>
          <a:xfrm>
            <a:off x="-472975" y="3596526"/>
            <a:ext cx="3611493" cy="706016"/>
          </a:xfrm>
          <a:custGeom>
            <a:rect b="b" l="l" r="r" t="t"/>
            <a:pathLst>
              <a:path extrusionOk="0" h="9279" w="47465">
                <a:moveTo>
                  <a:pt x="25715" y="1"/>
                </a:moveTo>
                <a:cubicBezTo>
                  <a:pt x="22766" y="1"/>
                  <a:pt x="19926" y="945"/>
                  <a:pt x="18451" y="2591"/>
                </a:cubicBezTo>
                <a:cubicBezTo>
                  <a:pt x="17724" y="1803"/>
                  <a:pt x="16922" y="1464"/>
                  <a:pt x="16134" y="1464"/>
                </a:cubicBezTo>
                <a:cubicBezTo>
                  <a:pt x="13794" y="1464"/>
                  <a:pt x="11582" y="4460"/>
                  <a:pt x="11855" y="7576"/>
                </a:cubicBezTo>
                <a:cubicBezTo>
                  <a:pt x="10202" y="7236"/>
                  <a:pt x="8735" y="7100"/>
                  <a:pt x="7448" y="7100"/>
                </a:cubicBezTo>
                <a:cubicBezTo>
                  <a:pt x="2296" y="7100"/>
                  <a:pt x="1" y="9278"/>
                  <a:pt x="1" y="9278"/>
                </a:cubicBezTo>
                <a:lnTo>
                  <a:pt x="46142" y="9278"/>
                </a:lnTo>
                <a:cubicBezTo>
                  <a:pt x="47465" y="5859"/>
                  <a:pt x="44249" y="3789"/>
                  <a:pt x="40502" y="3789"/>
                </a:cubicBezTo>
                <a:cubicBezTo>
                  <a:pt x="38653" y="3789"/>
                  <a:pt x="36674" y="4293"/>
                  <a:pt x="35047" y="5388"/>
                </a:cubicBezTo>
                <a:cubicBezTo>
                  <a:pt x="33618" y="1616"/>
                  <a:pt x="29572" y="1"/>
                  <a:pt x="257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8101650" y="722525"/>
            <a:ext cx="1332675" cy="382800"/>
          </a:xfrm>
          <a:custGeom>
            <a:rect b="b" l="l" r="r" t="t"/>
            <a:pathLst>
              <a:path extrusionOk="0" h="15312" w="53307">
                <a:moveTo>
                  <a:pt x="25698" y="1"/>
                </a:moveTo>
                <a:cubicBezTo>
                  <a:pt x="21700" y="1"/>
                  <a:pt x="17951" y="2781"/>
                  <a:pt x="16254" y="8472"/>
                </a:cubicBezTo>
                <a:cubicBezTo>
                  <a:pt x="13485" y="6678"/>
                  <a:pt x="10882" y="5907"/>
                  <a:pt x="8629" y="5907"/>
                </a:cubicBezTo>
                <a:cubicBezTo>
                  <a:pt x="3362" y="5907"/>
                  <a:pt x="1" y="10117"/>
                  <a:pt x="873" y="15311"/>
                </a:cubicBezTo>
                <a:lnTo>
                  <a:pt x="53306" y="15311"/>
                </a:lnTo>
                <a:cubicBezTo>
                  <a:pt x="53306" y="15311"/>
                  <a:pt x="47519" y="10421"/>
                  <a:pt x="41967" y="10421"/>
                </a:cubicBezTo>
                <a:cubicBezTo>
                  <a:pt x="40585" y="10421"/>
                  <a:pt x="39217" y="10724"/>
                  <a:pt x="37956" y="11481"/>
                </a:cubicBezTo>
                <a:cubicBezTo>
                  <a:pt x="35517" y="3900"/>
                  <a:pt x="30433" y="1"/>
                  <a:pt x="256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261" name="Google Shape;261;p22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2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 ExtraBold"/>
              <a:buNone/>
              <a:defRPr sz="3000"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Barlow Condensed ExtraBold"/>
              <a:buNone/>
              <a:defRPr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Barlow Condensed ExtraBold"/>
              <a:buNone/>
              <a:defRPr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Barlow Condensed ExtraBold"/>
              <a:buNone/>
              <a:defRPr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Barlow Condensed ExtraBold"/>
              <a:buNone/>
              <a:defRPr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Barlow Condensed ExtraBold"/>
              <a:buNone/>
              <a:defRPr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Barlow Condensed ExtraBold"/>
              <a:buNone/>
              <a:defRPr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Barlow Condensed ExtraBold"/>
              <a:buNone/>
              <a:defRPr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Barlow Condensed ExtraBold"/>
              <a:buNone/>
              <a:defRPr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grpSp>
        <p:nvGrpSpPr>
          <p:cNvPr id="265" name="Google Shape;265;p22"/>
          <p:cNvGrpSpPr/>
          <p:nvPr/>
        </p:nvGrpSpPr>
        <p:grpSpPr>
          <a:xfrm>
            <a:off x="-115925" y="1389175"/>
            <a:ext cx="9409257" cy="3923500"/>
            <a:chOff x="-115925" y="1389175"/>
            <a:chExt cx="9409257" cy="3923500"/>
          </a:xfrm>
        </p:grpSpPr>
        <p:sp>
          <p:nvSpPr>
            <p:cNvPr id="266" name="Google Shape;266;p22"/>
            <p:cNvSpPr/>
            <p:nvPr/>
          </p:nvSpPr>
          <p:spPr>
            <a:xfrm>
              <a:off x="-115925" y="1389175"/>
              <a:ext cx="9409257" cy="3087155"/>
            </a:xfrm>
            <a:custGeom>
              <a:rect b="b" l="l" r="r" t="t"/>
              <a:pathLst>
                <a:path extrusionOk="0" h="93685" w="285540">
                  <a:moveTo>
                    <a:pt x="285539" y="0"/>
                  </a:moveTo>
                  <a:cubicBezTo>
                    <a:pt x="275548" y="3581"/>
                    <a:pt x="270010" y="14205"/>
                    <a:pt x="272839" y="24437"/>
                  </a:cubicBezTo>
                  <a:cubicBezTo>
                    <a:pt x="267302" y="26062"/>
                    <a:pt x="262366" y="29282"/>
                    <a:pt x="258635" y="33646"/>
                  </a:cubicBezTo>
                  <a:cubicBezTo>
                    <a:pt x="257015" y="32278"/>
                    <a:pt x="255139" y="31663"/>
                    <a:pt x="253305" y="31663"/>
                  </a:cubicBezTo>
                  <a:cubicBezTo>
                    <a:pt x="249008" y="31663"/>
                    <a:pt x="244941" y="35039"/>
                    <a:pt x="244941" y="39996"/>
                  </a:cubicBezTo>
                  <a:cubicBezTo>
                    <a:pt x="244941" y="40598"/>
                    <a:pt x="245002" y="41169"/>
                    <a:pt x="245122" y="41741"/>
                  </a:cubicBezTo>
                  <a:cubicBezTo>
                    <a:pt x="244641" y="41711"/>
                    <a:pt x="244159" y="41651"/>
                    <a:pt x="243647" y="41651"/>
                  </a:cubicBezTo>
                  <a:cubicBezTo>
                    <a:pt x="233746" y="41681"/>
                    <a:pt x="225259" y="48814"/>
                    <a:pt x="223634" y="58594"/>
                  </a:cubicBezTo>
                  <a:cubicBezTo>
                    <a:pt x="222912" y="58384"/>
                    <a:pt x="222190" y="58293"/>
                    <a:pt x="221468" y="58293"/>
                  </a:cubicBezTo>
                  <a:cubicBezTo>
                    <a:pt x="218548" y="58293"/>
                    <a:pt x="215870" y="59828"/>
                    <a:pt x="214365" y="62296"/>
                  </a:cubicBezTo>
                  <a:cubicBezTo>
                    <a:pt x="211265" y="54832"/>
                    <a:pt x="204043" y="49927"/>
                    <a:pt x="195947" y="49777"/>
                  </a:cubicBezTo>
                  <a:cubicBezTo>
                    <a:pt x="195821" y="49774"/>
                    <a:pt x="195694" y="49773"/>
                    <a:pt x="195568" y="49773"/>
                  </a:cubicBezTo>
                  <a:cubicBezTo>
                    <a:pt x="187651" y="49773"/>
                    <a:pt x="180426" y="54406"/>
                    <a:pt x="177138" y="61664"/>
                  </a:cubicBezTo>
                  <a:cubicBezTo>
                    <a:pt x="175465" y="59396"/>
                    <a:pt x="172966" y="58298"/>
                    <a:pt x="170479" y="58298"/>
                  </a:cubicBezTo>
                  <a:cubicBezTo>
                    <a:pt x="167553" y="58298"/>
                    <a:pt x="164643" y="59819"/>
                    <a:pt x="163114" y="62747"/>
                  </a:cubicBezTo>
                  <a:cubicBezTo>
                    <a:pt x="159115" y="56596"/>
                    <a:pt x="152592" y="53503"/>
                    <a:pt x="146062" y="53503"/>
                  </a:cubicBezTo>
                  <a:cubicBezTo>
                    <a:pt x="139717" y="53503"/>
                    <a:pt x="133366" y="56423"/>
                    <a:pt x="129317" y="62296"/>
                  </a:cubicBezTo>
                  <a:cubicBezTo>
                    <a:pt x="125796" y="49957"/>
                    <a:pt x="115052" y="41079"/>
                    <a:pt x="102292" y="39936"/>
                  </a:cubicBezTo>
                  <a:cubicBezTo>
                    <a:pt x="101360" y="39852"/>
                    <a:pt x="100431" y="39811"/>
                    <a:pt x="99507" y="39811"/>
                  </a:cubicBezTo>
                  <a:cubicBezTo>
                    <a:pt x="87790" y="39811"/>
                    <a:pt x="76958" y="46433"/>
                    <a:pt x="71686" y="57090"/>
                  </a:cubicBezTo>
                  <a:cubicBezTo>
                    <a:pt x="68325" y="49075"/>
                    <a:pt x="60681" y="44630"/>
                    <a:pt x="52891" y="44630"/>
                  </a:cubicBezTo>
                  <a:cubicBezTo>
                    <a:pt x="47985" y="44630"/>
                    <a:pt x="43022" y="46393"/>
                    <a:pt x="39033" y="50138"/>
                  </a:cubicBezTo>
                  <a:cubicBezTo>
                    <a:pt x="36054" y="44630"/>
                    <a:pt x="30727" y="40778"/>
                    <a:pt x="24527" y="39755"/>
                  </a:cubicBezTo>
                  <a:cubicBezTo>
                    <a:pt x="22661" y="27206"/>
                    <a:pt x="12610" y="17455"/>
                    <a:pt x="0" y="15980"/>
                  </a:cubicBezTo>
                  <a:lnTo>
                    <a:pt x="0" y="93685"/>
                  </a:lnTo>
                  <a:lnTo>
                    <a:pt x="285539" y="93685"/>
                  </a:lnTo>
                  <a:lnTo>
                    <a:pt x="285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-115900" y="3972875"/>
              <a:ext cx="9409200" cy="133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3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270" name="Google Shape;270;p23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3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 ExtraBold"/>
              <a:buNone/>
              <a:defRPr sz="3000"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23"/>
          <p:cNvSpPr/>
          <p:nvPr/>
        </p:nvSpPr>
        <p:spPr>
          <a:xfrm>
            <a:off x="4972412" y="2892774"/>
            <a:ext cx="5344437" cy="1898727"/>
          </a:xfrm>
          <a:custGeom>
            <a:rect b="b" l="l" r="r" t="t"/>
            <a:pathLst>
              <a:path extrusionOk="0" h="44159" w="124282">
                <a:moveTo>
                  <a:pt x="57450" y="0"/>
                </a:moveTo>
                <a:cubicBezTo>
                  <a:pt x="48623" y="0"/>
                  <a:pt x="40342" y="5327"/>
                  <a:pt x="36955" y="13951"/>
                </a:cubicBezTo>
                <a:cubicBezTo>
                  <a:pt x="34338" y="12409"/>
                  <a:pt x="31531" y="11701"/>
                  <a:pt x="28786" y="11701"/>
                </a:cubicBezTo>
                <a:cubicBezTo>
                  <a:pt x="21034" y="11701"/>
                  <a:pt x="13779" y="17351"/>
                  <a:pt x="12719" y="25855"/>
                </a:cubicBezTo>
                <a:cubicBezTo>
                  <a:pt x="11817" y="25587"/>
                  <a:pt x="10911" y="25459"/>
                  <a:pt x="10023" y="25459"/>
                </a:cubicBezTo>
                <a:cubicBezTo>
                  <a:pt x="5527" y="25459"/>
                  <a:pt x="1494" y="28722"/>
                  <a:pt x="814" y="33417"/>
                </a:cubicBezTo>
                <a:cubicBezTo>
                  <a:pt x="0" y="39040"/>
                  <a:pt x="4343" y="44081"/>
                  <a:pt x="10043" y="44081"/>
                </a:cubicBezTo>
                <a:lnTo>
                  <a:pt x="124281" y="44158"/>
                </a:lnTo>
                <a:cubicBezTo>
                  <a:pt x="124281" y="44158"/>
                  <a:pt x="117263" y="35239"/>
                  <a:pt x="92562" y="34386"/>
                </a:cubicBezTo>
                <a:cubicBezTo>
                  <a:pt x="92323" y="29190"/>
                  <a:pt x="87990" y="25512"/>
                  <a:pt x="83266" y="25512"/>
                </a:cubicBezTo>
                <a:cubicBezTo>
                  <a:pt x="81856" y="25512"/>
                  <a:pt x="80410" y="25840"/>
                  <a:pt x="79028" y="26553"/>
                </a:cubicBezTo>
                <a:cubicBezTo>
                  <a:pt x="81355" y="15347"/>
                  <a:pt x="74724" y="4218"/>
                  <a:pt x="63750" y="922"/>
                </a:cubicBezTo>
                <a:cubicBezTo>
                  <a:pt x="61658" y="298"/>
                  <a:pt x="59539" y="0"/>
                  <a:pt x="574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 flipH="1">
            <a:off x="-89200" y="4544948"/>
            <a:ext cx="9703325" cy="652684"/>
          </a:xfrm>
          <a:custGeom>
            <a:rect b="b" l="l" r="r" t="t"/>
            <a:pathLst>
              <a:path extrusionOk="0" h="15517" w="285308">
                <a:moveTo>
                  <a:pt x="115642" y="0"/>
                </a:moveTo>
                <a:cubicBezTo>
                  <a:pt x="113797" y="0"/>
                  <a:pt x="111999" y="49"/>
                  <a:pt x="110229" y="153"/>
                </a:cubicBezTo>
                <a:cubicBezTo>
                  <a:pt x="100200" y="738"/>
                  <a:pt x="90985" y="2392"/>
                  <a:pt x="81470" y="3648"/>
                </a:cubicBezTo>
                <a:cubicBezTo>
                  <a:pt x="74934" y="4510"/>
                  <a:pt x="67894" y="5184"/>
                  <a:pt x="60978" y="5184"/>
                </a:cubicBezTo>
                <a:cubicBezTo>
                  <a:pt x="57825" y="5184"/>
                  <a:pt x="54697" y="5044"/>
                  <a:pt x="51655" y="4718"/>
                </a:cubicBezTo>
                <a:cubicBezTo>
                  <a:pt x="44722" y="3976"/>
                  <a:pt x="38830" y="2307"/>
                  <a:pt x="31855" y="1608"/>
                </a:cubicBezTo>
                <a:cubicBezTo>
                  <a:pt x="29048" y="1324"/>
                  <a:pt x="26191" y="1204"/>
                  <a:pt x="23311" y="1204"/>
                </a:cubicBezTo>
                <a:cubicBezTo>
                  <a:pt x="15784" y="1204"/>
                  <a:pt x="8108" y="2020"/>
                  <a:pt x="813" y="2835"/>
                </a:cubicBezTo>
                <a:lnTo>
                  <a:pt x="0" y="2920"/>
                </a:lnTo>
                <a:lnTo>
                  <a:pt x="0" y="15516"/>
                </a:lnTo>
                <a:lnTo>
                  <a:pt x="285308" y="15516"/>
                </a:lnTo>
                <a:lnTo>
                  <a:pt x="285308" y="8598"/>
                </a:lnTo>
                <a:cubicBezTo>
                  <a:pt x="277056" y="8734"/>
                  <a:pt x="269223" y="8797"/>
                  <a:pt x="261781" y="8797"/>
                </a:cubicBezTo>
                <a:cubicBezTo>
                  <a:pt x="173737" y="8797"/>
                  <a:pt x="140482" y="0"/>
                  <a:pt x="1156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4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278" name="Google Shape;278;p24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4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 ExtraBold"/>
              <a:buNone/>
              <a:defRPr sz="3000"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5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284" name="Google Shape;284;p25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5"/>
          <p:cNvSpPr/>
          <p:nvPr/>
        </p:nvSpPr>
        <p:spPr>
          <a:xfrm>
            <a:off x="-63437" y="1885500"/>
            <a:ext cx="9393766" cy="3820419"/>
          </a:xfrm>
          <a:custGeom>
            <a:rect b="b" l="l" r="r" t="t"/>
            <a:pathLst>
              <a:path extrusionOk="0" h="116034" w="285308">
                <a:moveTo>
                  <a:pt x="285308" y="0"/>
                </a:moveTo>
                <a:cubicBezTo>
                  <a:pt x="275351" y="3566"/>
                  <a:pt x="269816" y="14208"/>
                  <a:pt x="272626" y="24408"/>
                </a:cubicBezTo>
                <a:cubicBezTo>
                  <a:pt x="267091" y="26048"/>
                  <a:pt x="262169" y="29244"/>
                  <a:pt x="258432" y="33623"/>
                </a:cubicBezTo>
                <a:cubicBezTo>
                  <a:pt x="256896" y="32334"/>
                  <a:pt x="254988" y="31663"/>
                  <a:pt x="253060" y="31663"/>
                </a:cubicBezTo>
                <a:cubicBezTo>
                  <a:pt x="251873" y="31663"/>
                  <a:pt x="250679" y="31917"/>
                  <a:pt x="249559" y="32439"/>
                </a:cubicBezTo>
                <a:cubicBezTo>
                  <a:pt x="246634" y="33794"/>
                  <a:pt x="244751" y="36733"/>
                  <a:pt x="244766" y="39971"/>
                </a:cubicBezTo>
                <a:cubicBezTo>
                  <a:pt x="244766" y="40556"/>
                  <a:pt x="244823" y="41141"/>
                  <a:pt x="244937" y="41712"/>
                </a:cubicBezTo>
                <a:cubicBezTo>
                  <a:pt x="244452" y="41669"/>
                  <a:pt x="243967" y="41626"/>
                  <a:pt x="243453" y="41626"/>
                </a:cubicBezTo>
                <a:cubicBezTo>
                  <a:pt x="233553" y="41640"/>
                  <a:pt x="225108" y="48787"/>
                  <a:pt x="223453" y="58545"/>
                </a:cubicBezTo>
                <a:cubicBezTo>
                  <a:pt x="222754" y="58359"/>
                  <a:pt x="222027" y="58259"/>
                  <a:pt x="221299" y="58259"/>
                </a:cubicBezTo>
                <a:cubicBezTo>
                  <a:pt x="218403" y="58259"/>
                  <a:pt x="215707" y="59772"/>
                  <a:pt x="214209" y="62254"/>
                </a:cubicBezTo>
                <a:cubicBezTo>
                  <a:pt x="211113" y="54807"/>
                  <a:pt x="203895" y="49900"/>
                  <a:pt x="195821" y="49757"/>
                </a:cubicBezTo>
                <a:cubicBezTo>
                  <a:pt x="195700" y="49755"/>
                  <a:pt x="195580" y="49754"/>
                  <a:pt x="195460" y="49754"/>
                </a:cubicBezTo>
                <a:cubicBezTo>
                  <a:pt x="187527" y="49754"/>
                  <a:pt x="180307" y="54375"/>
                  <a:pt x="177005" y="61612"/>
                </a:cubicBezTo>
                <a:cubicBezTo>
                  <a:pt x="175326" y="59349"/>
                  <a:pt x="172830" y="58250"/>
                  <a:pt x="170347" y="58250"/>
                </a:cubicBezTo>
                <a:cubicBezTo>
                  <a:pt x="167429" y="58250"/>
                  <a:pt x="164530" y="59767"/>
                  <a:pt x="162996" y="62696"/>
                </a:cubicBezTo>
                <a:cubicBezTo>
                  <a:pt x="159302" y="57018"/>
                  <a:pt x="153011" y="53538"/>
                  <a:pt x="146235" y="53452"/>
                </a:cubicBezTo>
                <a:cubicBezTo>
                  <a:pt x="146149" y="53451"/>
                  <a:pt x="146063" y="53450"/>
                  <a:pt x="145977" y="53450"/>
                </a:cubicBezTo>
                <a:cubicBezTo>
                  <a:pt x="139297" y="53450"/>
                  <a:pt x="133033" y="56733"/>
                  <a:pt x="129244" y="62239"/>
                </a:cubicBezTo>
                <a:cubicBezTo>
                  <a:pt x="125707" y="49943"/>
                  <a:pt x="114965" y="41084"/>
                  <a:pt x="102226" y="39929"/>
                </a:cubicBezTo>
                <a:cubicBezTo>
                  <a:pt x="101286" y="39843"/>
                  <a:pt x="100349" y="39801"/>
                  <a:pt x="99418" y="39801"/>
                </a:cubicBezTo>
                <a:cubicBezTo>
                  <a:pt x="87716" y="39801"/>
                  <a:pt x="76900" y="46423"/>
                  <a:pt x="71641" y="57047"/>
                </a:cubicBezTo>
                <a:cubicBezTo>
                  <a:pt x="69073" y="50913"/>
                  <a:pt x="63666" y="46419"/>
                  <a:pt x="57161" y="45036"/>
                </a:cubicBezTo>
                <a:cubicBezTo>
                  <a:pt x="55752" y="44733"/>
                  <a:pt x="54329" y="44584"/>
                  <a:pt x="52917" y="44584"/>
                </a:cubicBezTo>
                <a:cubicBezTo>
                  <a:pt x="47810" y="44584"/>
                  <a:pt x="42829" y="46521"/>
                  <a:pt x="39030" y="50085"/>
                </a:cubicBezTo>
                <a:cubicBezTo>
                  <a:pt x="36049" y="44579"/>
                  <a:pt x="30713" y="40756"/>
                  <a:pt x="24536" y="39715"/>
                </a:cubicBezTo>
                <a:cubicBezTo>
                  <a:pt x="22668" y="27161"/>
                  <a:pt x="12611" y="17432"/>
                  <a:pt x="0" y="15963"/>
                </a:cubicBezTo>
                <a:lnTo>
                  <a:pt x="0" y="116034"/>
                </a:lnTo>
                <a:lnTo>
                  <a:pt x="285308" y="116034"/>
                </a:lnTo>
                <a:lnTo>
                  <a:pt x="285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1280500" y="4272025"/>
            <a:ext cx="7129350" cy="950850"/>
          </a:xfrm>
          <a:custGeom>
            <a:rect b="b" l="l" r="r" t="t"/>
            <a:pathLst>
              <a:path extrusionOk="0" h="38034" w="285174">
                <a:moveTo>
                  <a:pt x="76233" y="0"/>
                </a:moveTo>
                <a:lnTo>
                  <a:pt x="71172" y="3088"/>
                </a:lnTo>
                <a:lnTo>
                  <a:pt x="61996" y="7202"/>
                </a:lnTo>
                <a:lnTo>
                  <a:pt x="50515" y="13365"/>
                </a:lnTo>
                <a:lnTo>
                  <a:pt x="23412" y="23130"/>
                </a:lnTo>
                <a:lnTo>
                  <a:pt x="0" y="38033"/>
                </a:lnTo>
                <a:lnTo>
                  <a:pt x="285173" y="38033"/>
                </a:lnTo>
                <a:lnTo>
                  <a:pt x="261287" y="28781"/>
                </a:lnTo>
                <a:lnTo>
                  <a:pt x="254854" y="25693"/>
                </a:lnTo>
                <a:lnTo>
                  <a:pt x="243385" y="25693"/>
                </a:lnTo>
                <a:cubicBezTo>
                  <a:pt x="243385" y="25693"/>
                  <a:pt x="238324" y="23643"/>
                  <a:pt x="236952" y="23643"/>
                </a:cubicBezTo>
                <a:cubicBezTo>
                  <a:pt x="235569" y="23643"/>
                  <a:pt x="225009" y="21592"/>
                  <a:pt x="225009" y="21592"/>
                </a:cubicBezTo>
                <a:lnTo>
                  <a:pt x="209863" y="25180"/>
                </a:lnTo>
                <a:lnTo>
                  <a:pt x="196536" y="27743"/>
                </a:lnTo>
                <a:lnTo>
                  <a:pt x="192871" y="27743"/>
                </a:lnTo>
                <a:lnTo>
                  <a:pt x="185976" y="25693"/>
                </a:lnTo>
                <a:lnTo>
                  <a:pt x="171278" y="20554"/>
                </a:lnTo>
                <a:lnTo>
                  <a:pt x="154299" y="17479"/>
                </a:lnTo>
                <a:lnTo>
                  <a:pt x="143279" y="17479"/>
                </a:lnTo>
                <a:lnTo>
                  <a:pt x="136384" y="25180"/>
                </a:lnTo>
                <a:lnTo>
                  <a:pt x="115728" y="16441"/>
                </a:lnTo>
                <a:lnTo>
                  <a:pt x="107001" y="9777"/>
                </a:lnTo>
                <a:lnTo>
                  <a:pt x="92303" y="3088"/>
                </a:lnTo>
                <a:lnTo>
                  <a:pt x="76233" y="0"/>
                </a:lnTo>
                <a:close/>
              </a:path>
            </a:pathLst>
          </a:custGeom>
          <a:solidFill>
            <a:srgbClr val="3BC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 txBox="1"/>
          <p:nvPr>
            <p:ph type="title"/>
          </p:nvPr>
        </p:nvSpPr>
        <p:spPr>
          <a:xfrm>
            <a:off x="958750" y="1234500"/>
            <a:ext cx="4071000" cy="11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None/>
              <a:defRPr b="1" sz="24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0" name="Google Shape;290;p25"/>
          <p:cNvSpPr txBox="1"/>
          <p:nvPr>
            <p:ph idx="1" type="subTitle"/>
          </p:nvPr>
        </p:nvSpPr>
        <p:spPr>
          <a:xfrm>
            <a:off x="1177000" y="2354400"/>
            <a:ext cx="36345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ONE_COLUMN_TEXT_1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6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293" name="Google Shape;293;p26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6"/>
          <p:cNvSpPr txBox="1"/>
          <p:nvPr>
            <p:ph idx="1" type="subTitle"/>
          </p:nvPr>
        </p:nvSpPr>
        <p:spPr>
          <a:xfrm>
            <a:off x="698700" y="1017200"/>
            <a:ext cx="7746600" cy="3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97" name="Google Shape;297;p26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b="1"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ONE_COLUMN_TEXT_1_1"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7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300" name="Google Shape;300;p27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7"/>
          <p:cNvSpPr txBox="1"/>
          <p:nvPr>
            <p:ph idx="1" type="subTitle"/>
          </p:nvPr>
        </p:nvSpPr>
        <p:spPr>
          <a:xfrm>
            <a:off x="698700" y="1017200"/>
            <a:ext cx="3474900" cy="3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04" name="Google Shape;304;p27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b="1"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5" name="Google Shape;305;p27"/>
          <p:cNvSpPr txBox="1"/>
          <p:nvPr>
            <p:ph idx="2" type="subTitle"/>
          </p:nvPr>
        </p:nvSpPr>
        <p:spPr>
          <a:xfrm>
            <a:off x="4419275" y="1017200"/>
            <a:ext cx="3474900" cy="3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8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308" name="Google Shape;308;p28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8"/>
          <p:cNvSpPr txBox="1"/>
          <p:nvPr>
            <p:ph type="ctrTitle"/>
          </p:nvPr>
        </p:nvSpPr>
        <p:spPr>
          <a:xfrm>
            <a:off x="2194800" y="1257950"/>
            <a:ext cx="47544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"/>
              <a:buNone/>
              <a:defRPr b="1" sz="30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312" name="Google Shape;312;p28"/>
          <p:cNvSpPr txBox="1"/>
          <p:nvPr>
            <p:ph idx="1" type="subTitle"/>
          </p:nvPr>
        </p:nvSpPr>
        <p:spPr>
          <a:xfrm>
            <a:off x="2970450" y="3134782"/>
            <a:ext cx="32031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grpSp>
        <p:nvGrpSpPr>
          <p:cNvPr id="313" name="Google Shape;313;p28"/>
          <p:cNvGrpSpPr/>
          <p:nvPr/>
        </p:nvGrpSpPr>
        <p:grpSpPr>
          <a:xfrm>
            <a:off x="-125006" y="3718571"/>
            <a:ext cx="9394194" cy="2351704"/>
            <a:chOff x="238125" y="2181969"/>
            <a:chExt cx="7130859" cy="1785110"/>
          </a:xfrm>
        </p:grpSpPr>
        <p:sp>
          <p:nvSpPr>
            <p:cNvPr id="314" name="Google Shape;314;p28"/>
            <p:cNvSpPr/>
            <p:nvPr/>
          </p:nvSpPr>
          <p:spPr>
            <a:xfrm>
              <a:off x="244975" y="2181969"/>
              <a:ext cx="7120450" cy="1781625"/>
            </a:xfrm>
            <a:custGeom>
              <a:rect b="b" l="l" r="r" t="t"/>
              <a:pathLst>
                <a:path extrusionOk="0" h="71265" w="284818">
                  <a:moveTo>
                    <a:pt x="250939" y="0"/>
                  </a:moveTo>
                  <a:cubicBezTo>
                    <a:pt x="233692" y="0"/>
                    <a:pt x="208582" y="2092"/>
                    <a:pt x="172844" y="9092"/>
                  </a:cubicBezTo>
                  <a:cubicBezTo>
                    <a:pt x="150407" y="13483"/>
                    <a:pt x="131419" y="15016"/>
                    <a:pt x="114776" y="15016"/>
                  </a:cubicBezTo>
                  <a:cubicBezTo>
                    <a:pt x="76291" y="15016"/>
                    <a:pt x="50338" y="6822"/>
                    <a:pt x="23245" y="6822"/>
                  </a:cubicBezTo>
                  <a:cubicBezTo>
                    <a:pt x="15685" y="6822"/>
                    <a:pt x="8035" y="7460"/>
                    <a:pt x="0" y="9092"/>
                  </a:cubicBezTo>
                  <a:lnTo>
                    <a:pt x="0" y="71264"/>
                  </a:lnTo>
                  <a:lnTo>
                    <a:pt x="284818" y="71264"/>
                  </a:lnTo>
                  <a:lnTo>
                    <a:pt x="284818" y="4607"/>
                  </a:lnTo>
                  <a:cubicBezTo>
                    <a:pt x="284818" y="4607"/>
                    <a:pt x="276539" y="0"/>
                    <a:pt x="250939" y="0"/>
                  </a:cubicBezTo>
                  <a:close/>
                </a:path>
              </a:pathLst>
            </a:custGeom>
            <a:solidFill>
              <a:srgbClr val="FD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238125" y="2310682"/>
              <a:ext cx="7130725" cy="1412400"/>
            </a:xfrm>
            <a:custGeom>
              <a:rect b="b" l="l" r="r" t="t"/>
              <a:pathLst>
                <a:path extrusionOk="0" h="56496" w="285229">
                  <a:moveTo>
                    <a:pt x="226620" y="1"/>
                  </a:moveTo>
                  <a:cubicBezTo>
                    <a:pt x="226470" y="1"/>
                    <a:pt x="226320" y="1"/>
                    <a:pt x="226170" y="2"/>
                  </a:cubicBezTo>
                  <a:cubicBezTo>
                    <a:pt x="210602" y="43"/>
                    <a:pt x="192608" y="2539"/>
                    <a:pt x="172926" y="9602"/>
                  </a:cubicBezTo>
                  <a:cubicBezTo>
                    <a:pt x="127842" y="25768"/>
                    <a:pt x="91279" y="35802"/>
                    <a:pt x="53212" y="35802"/>
                  </a:cubicBezTo>
                  <a:cubicBezTo>
                    <a:pt x="36083" y="35802"/>
                    <a:pt x="18651" y="33771"/>
                    <a:pt x="0" y="29353"/>
                  </a:cubicBezTo>
                  <a:lnTo>
                    <a:pt x="0" y="56496"/>
                  </a:lnTo>
                  <a:lnTo>
                    <a:pt x="285229" y="56496"/>
                  </a:lnTo>
                  <a:lnTo>
                    <a:pt x="285229" y="13018"/>
                  </a:lnTo>
                  <a:cubicBezTo>
                    <a:pt x="285229" y="13018"/>
                    <a:pt x="262487" y="1"/>
                    <a:pt x="226620" y="1"/>
                  </a:cubicBezTo>
                  <a:close/>
                </a:path>
              </a:pathLst>
            </a:custGeom>
            <a:solidFill>
              <a:srgbClr val="EEAD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875558" y="2414286"/>
              <a:ext cx="3493426" cy="1552793"/>
            </a:xfrm>
            <a:custGeom>
              <a:rect b="b" l="l" r="r" t="t"/>
              <a:pathLst>
                <a:path extrusionOk="0" h="56496" w="127103">
                  <a:moveTo>
                    <a:pt x="68521" y="1"/>
                  </a:moveTo>
                  <a:cubicBezTo>
                    <a:pt x="68371" y="1"/>
                    <a:pt x="68221" y="1"/>
                    <a:pt x="68071" y="2"/>
                  </a:cubicBezTo>
                  <a:cubicBezTo>
                    <a:pt x="67056" y="139"/>
                    <a:pt x="1" y="9616"/>
                    <a:pt x="4705" y="28173"/>
                  </a:cubicBezTo>
                  <a:cubicBezTo>
                    <a:pt x="9794" y="48225"/>
                    <a:pt x="90386" y="38227"/>
                    <a:pt x="123907" y="56496"/>
                  </a:cubicBezTo>
                  <a:lnTo>
                    <a:pt x="127103" y="56496"/>
                  </a:lnTo>
                  <a:lnTo>
                    <a:pt x="127103" y="13018"/>
                  </a:lnTo>
                  <a:cubicBezTo>
                    <a:pt x="127103" y="13018"/>
                    <a:pt x="104375" y="1"/>
                    <a:pt x="68521" y="1"/>
                  </a:cubicBezTo>
                  <a:close/>
                </a:path>
              </a:pathLst>
            </a:custGeom>
            <a:solidFill>
              <a:srgbClr val="FD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01">
  <p:cSld name="MAIN_POINT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9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319" name="Google Shape;319;p29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9"/>
          <p:cNvSpPr/>
          <p:nvPr/>
        </p:nvSpPr>
        <p:spPr>
          <a:xfrm>
            <a:off x="-398587" y="2762361"/>
            <a:ext cx="4604368" cy="1784513"/>
          </a:xfrm>
          <a:custGeom>
            <a:rect b="b" l="l" r="r" t="t"/>
            <a:pathLst>
              <a:path extrusionOk="0" h="14785" w="38148">
                <a:moveTo>
                  <a:pt x="6358" y="1"/>
                </a:moveTo>
                <a:cubicBezTo>
                  <a:pt x="4120" y="1"/>
                  <a:pt x="1947" y="850"/>
                  <a:pt x="318" y="2398"/>
                </a:cubicBezTo>
                <a:cubicBezTo>
                  <a:pt x="101" y="2549"/>
                  <a:pt x="0" y="2817"/>
                  <a:pt x="67" y="3068"/>
                </a:cubicBezTo>
                <a:lnTo>
                  <a:pt x="67" y="14785"/>
                </a:lnTo>
                <a:lnTo>
                  <a:pt x="36875" y="14785"/>
                </a:lnTo>
                <a:cubicBezTo>
                  <a:pt x="36791" y="13412"/>
                  <a:pt x="37059" y="11688"/>
                  <a:pt x="38147" y="10851"/>
                </a:cubicBezTo>
                <a:cubicBezTo>
                  <a:pt x="34431" y="10232"/>
                  <a:pt x="32155" y="5913"/>
                  <a:pt x="28439" y="5378"/>
                </a:cubicBezTo>
                <a:cubicBezTo>
                  <a:pt x="28110" y="5330"/>
                  <a:pt x="27772" y="5311"/>
                  <a:pt x="27429" y="5311"/>
                </a:cubicBezTo>
                <a:cubicBezTo>
                  <a:pt x="26324" y="5311"/>
                  <a:pt x="25171" y="5502"/>
                  <a:pt x="24097" y="5502"/>
                </a:cubicBezTo>
                <a:cubicBezTo>
                  <a:pt x="23068" y="5502"/>
                  <a:pt x="22113" y="5327"/>
                  <a:pt x="21342" y="4641"/>
                </a:cubicBezTo>
                <a:cubicBezTo>
                  <a:pt x="20756" y="4105"/>
                  <a:pt x="20388" y="3352"/>
                  <a:pt x="19735" y="2900"/>
                </a:cubicBezTo>
                <a:cubicBezTo>
                  <a:pt x="18848" y="2281"/>
                  <a:pt x="17659" y="2398"/>
                  <a:pt x="16588" y="2348"/>
                </a:cubicBezTo>
                <a:cubicBezTo>
                  <a:pt x="13525" y="2214"/>
                  <a:pt x="10730" y="540"/>
                  <a:pt x="7733" y="105"/>
                </a:cubicBezTo>
                <a:cubicBezTo>
                  <a:pt x="7365" y="38"/>
                  <a:pt x="6997" y="4"/>
                  <a:pt x="6612" y="4"/>
                </a:cubicBezTo>
                <a:cubicBezTo>
                  <a:pt x="6527" y="2"/>
                  <a:pt x="6442" y="1"/>
                  <a:pt x="6358" y="1"/>
                </a:cubicBezTo>
                <a:close/>
              </a:path>
            </a:pathLst>
          </a:custGeom>
          <a:solidFill>
            <a:srgbClr val="AD7D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2821814" y="2552706"/>
            <a:ext cx="6721644" cy="2186073"/>
          </a:xfrm>
          <a:custGeom>
            <a:rect b="b" l="l" r="r" t="t"/>
            <a:pathLst>
              <a:path extrusionOk="0" h="18112" w="55690">
                <a:moveTo>
                  <a:pt x="54451" y="1"/>
                </a:moveTo>
                <a:cubicBezTo>
                  <a:pt x="53882" y="47"/>
                  <a:pt x="53320" y="61"/>
                  <a:pt x="52767" y="61"/>
                </a:cubicBezTo>
                <a:cubicBezTo>
                  <a:pt x="51930" y="61"/>
                  <a:pt x="51114" y="29"/>
                  <a:pt x="50323" y="29"/>
                </a:cubicBezTo>
                <a:cubicBezTo>
                  <a:pt x="47682" y="29"/>
                  <a:pt x="45326" y="386"/>
                  <a:pt x="43470" y="3482"/>
                </a:cubicBezTo>
                <a:cubicBezTo>
                  <a:pt x="40708" y="8119"/>
                  <a:pt x="31904" y="5575"/>
                  <a:pt x="24271" y="7567"/>
                </a:cubicBezTo>
                <a:cubicBezTo>
                  <a:pt x="17609" y="9307"/>
                  <a:pt x="10094" y="10948"/>
                  <a:pt x="3064" y="14078"/>
                </a:cubicBezTo>
                <a:cubicBezTo>
                  <a:pt x="2026" y="14546"/>
                  <a:pt x="1005" y="15032"/>
                  <a:pt x="0" y="15568"/>
                </a:cubicBezTo>
                <a:cubicBezTo>
                  <a:pt x="14457" y="17962"/>
                  <a:pt x="28316" y="18084"/>
                  <a:pt x="42439" y="18084"/>
                </a:cubicBezTo>
                <a:cubicBezTo>
                  <a:pt x="44041" y="18084"/>
                  <a:pt x="45646" y="18082"/>
                  <a:pt x="47256" y="18082"/>
                </a:cubicBezTo>
                <a:cubicBezTo>
                  <a:pt x="50007" y="18082"/>
                  <a:pt x="52771" y="18087"/>
                  <a:pt x="55556" y="18112"/>
                </a:cubicBezTo>
                <a:cubicBezTo>
                  <a:pt x="55689" y="11935"/>
                  <a:pt x="55238" y="6579"/>
                  <a:pt x="54501" y="402"/>
                </a:cubicBezTo>
                <a:cubicBezTo>
                  <a:pt x="54484" y="269"/>
                  <a:pt x="54468" y="135"/>
                  <a:pt x="54451" y="1"/>
                </a:cubicBezTo>
                <a:close/>
              </a:path>
            </a:pathLst>
          </a:custGeom>
          <a:solidFill>
            <a:srgbClr val="EEAD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2813727" y="2639609"/>
            <a:ext cx="6725627" cy="2157830"/>
          </a:xfrm>
          <a:custGeom>
            <a:rect b="b" l="l" r="r" t="t"/>
            <a:pathLst>
              <a:path extrusionOk="0" h="17878" w="55723">
                <a:moveTo>
                  <a:pt x="54668" y="0"/>
                </a:moveTo>
                <a:cubicBezTo>
                  <a:pt x="52258" y="1306"/>
                  <a:pt x="39637" y="8286"/>
                  <a:pt x="41863" y="9625"/>
                </a:cubicBezTo>
                <a:cubicBezTo>
                  <a:pt x="44324" y="11098"/>
                  <a:pt x="53781" y="11734"/>
                  <a:pt x="48810" y="12370"/>
                </a:cubicBezTo>
                <a:cubicBezTo>
                  <a:pt x="45410" y="12805"/>
                  <a:pt x="38259" y="13264"/>
                  <a:pt x="31384" y="13264"/>
                </a:cubicBezTo>
                <a:cubicBezTo>
                  <a:pt x="28208" y="13264"/>
                  <a:pt x="25091" y="13166"/>
                  <a:pt x="22430" y="12923"/>
                </a:cubicBezTo>
                <a:cubicBezTo>
                  <a:pt x="19315" y="12638"/>
                  <a:pt x="18514" y="12534"/>
                  <a:pt x="17767" y="12534"/>
                </a:cubicBezTo>
                <a:cubicBezTo>
                  <a:pt x="16496" y="12534"/>
                  <a:pt x="15381" y="12835"/>
                  <a:pt x="3264" y="13057"/>
                </a:cubicBezTo>
                <a:lnTo>
                  <a:pt x="3080" y="13057"/>
                </a:lnTo>
                <a:cubicBezTo>
                  <a:pt x="2043" y="13508"/>
                  <a:pt x="1005" y="13994"/>
                  <a:pt x="0" y="14530"/>
                </a:cubicBezTo>
                <a:cubicBezTo>
                  <a:pt x="18848" y="17877"/>
                  <a:pt x="36742" y="17342"/>
                  <a:pt x="55522" y="17743"/>
                </a:cubicBezTo>
                <a:cubicBezTo>
                  <a:pt x="55723" y="11550"/>
                  <a:pt x="55321" y="6177"/>
                  <a:pt x="54668" y="0"/>
                </a:cubicBezTo>
                <a:close/>
              </a:path>
            </a:pathLst>
          </a:custGeom>
          <a:solidFill>
            <a:srgbClr val="AD7D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-447108" y="4181062"/>
            <a:ext cx="10331947" cy="1505339"/>
          </a:xfrm>
          <a:custGeom>
            <a:rect b="b" l="l" r="r" t="t"/>
            <a:pathLst>
              <a:path extrusionOk="0" h="12472" w="85602">
                <a:moveTo>
                  <a:pt x="31091" y="0"/>
                </a:moveTo>
                <a:cubicBezTo>
                  <a:pt x="19093" y="0"/>
                  <a:pt x="1256" y="336"/>
                  <a:pt x="1256" y="336"/>
                </a:cubicBezTo>
                <a:lnTo>
                  <a:pt x="67" y="11852"/>
                </a:lnTo>
                <a:lnTo>
                  <a:pt x="1" y="12471"/>
                </a:lnTo>
                <a:lnTo>
                  <a:pt x="85601" y="12471"/>
                </a:lnTo>
                <a:lnTo>
                  <a:pt x="85601" y="637"/>
                </a:lnTo>
                <a:cubicBezTo>
                  <a:pt x="85601" y="637"/>
                  <a:pt x="81500" y="1323"/>
                  <a:pt x="71541" y="2010"/>
                </a:cubicBezTo>
                <a:cubicBezTo>
                  <a:pt x="69526" y="2149"/>
                  <a:pt x="67374" y="2211"/>
                  <a:pt x="65167" y="2211"/>
                </a:cubicBezTo>
                <a:cubicBezTo>
                  <a:pt x="56484" y="2211"/>
                  <a:pt x="46947" y="1250"/>
                  <a:pt x="41529" y="235"/>
                </a:cubicBezTo>
                <a:cubicBezTo>
                  <a:pt x="40608" y="68"/>
                  <a:pt x="36825" y="1"/>
                  <a:pt x="31938" y="1"/>
                </a:cubicBezTo>
                <a:cubicBezTo>
                  <a:pt x="31659" y="1"/>
                  <a:pt x="31377" y="0"/>
                  <a:pt x="31091" y="0"/>
                </a:cubicBezTo>
                <a:close/>
              </a:path>
            </a:pathLst>
          </a:custGeom>
          <a:solidFill>
            <a:srgbClr val="FD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-447108" y="4181062"/>
            <a:ext cx="10331947" cy="1505339"/>
          </a:xfrm>
          <a:custGeom>
            <a:rect b="b" l="l" r="r" t="t"/>
            <a:pathLst>
              <a:path extrusionOk="0" h="12472" w="85602">
                <a:moveTo>
                  <a:pt x="31938" y="1"/>
                </a:moveTo>
                <a:cubicBezTo>
                  <a:pt x="44408" y="1491"/>
                  <a:pt x="60694" y="3633"/>
                  <a:pt x="62117" y="4788"/>
                </a:cubicBezTo>
                <a:cubicBezTo>
                  <a:pt x="64427" y="6680"/>
                  <a:pt x="22514" y="5525"/>
                  <a:pt x="27987" y="6780"/>
                </a:cubicBezTo>
                <a:cubicBezTo>
                  <a:pt x="30576" y="7382"/>
                  <a:pt x="39359" y="7414"/>
                  <a:pt x="47699" y="7414"/>
                </a:cubicBezTo>
                <a:cubicBezTo>
                  <a:pt x="48714" y="7414"/>
                  <a:pt x="49722" y="7414"/>
                  <a:pt x="50712" y="7414"/>
                </a:cubicBezTo>
                <a:cubicBezTo>
                  <a:pt x="58789" y="7414"/>
                  <a:pt x="65633" y="7446"/>
                  <a:pt x="64745" y="8035"/>
                </a:cubicBezTo>
                <a:cubicBezTo>
                  <a:pt x="62988" y="9207"/>
                  <a:pt x="7081" y="9291"/>
                  <a:pt x="67" y="11835"/>
                </a:cubicBezTo>
                <a:lnTo>
                  <a:pt x="1" y="12471"/>
                </a:lnTo>
                <a:lnTo>
                  <a:pt x="85601" y="12471"/>
                </a:lnTo>
                <a:lnTo>
                  <a:pt x="85601" y="620"/>
                </a:lnTo>
                <a:cubicBezTo>
                  <a:pt x="85601" y="620"/>
                  <a:pt x="81500" y="1323"/>
                  <a:pt x="71541" y="2010"/>
                </a:cubicBezTo>
                <a:cubicBezTo>
                  <a:pt x="69526" y="2149"/>
                  <a:pt x="67374" y="2211"/>
                  <a:pt x="65167" y="2211"/>
                </a:cubicBezTo>
                <a:cubicBezTo>
                  <a:pt x="56484" y="2211"/>
                  <a:pt x="46947" y="1250"/>
                  <a:pt x="41529" y="235"/>
                </a:cubicBezTo>
                <a:cubicBezTo>
                  <a:pt x="40608" y="68"/>
                  <a:pt x="36825" y="1"/>
                  <a:pt x="31938" y="1"/>
                </a:cubicBezTo>
                <a:close/>
              </a:path>
            </a:pathLst>
          </a:custGeom>
          <a:solidFill>
            <a:srgbClr val="EEAD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02">
  <p:cSld name="MAIN_POINT_1_1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0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329" name="Google Shape;329;p30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0"/>
          <p:cNvSpPr/>
          <p:nvPr/>
        </p:nvSpPr>
        <p:spPr>
          <a:xfrm>
            <a:off x="-582739" y="3581452"/>
            <a:ext cx="9965774" cy="1629901"/>
          </a:xfrm>
          <a:custGeom>
            <a:rect b="b" l="l" r="r" t="t"/>
            <a:pathLst>
              <a:path extrusionOk="0" h="21276" w="130093">
                <a:moveTo>
                  <a:pt x="130092" y="1"/>
                </a:moveTo>
                <a:cubicBezTo>
                  <a:pt x="93518" y="1331"/>
                  <a:pt x="59418" y="1646"/>
                  <a:pt x="35313" y="1646"/>
                </a:cubicBezTo>
                <a:cubicBezTo>
                  <a:pt x="13603" y="1646"/>
                  <a:pt x="0" y="1390"/>
                  <a:pt x="0" y="1390"/>
                </a:cubicBezTo>
                <a:lnTo>
                  <a:pt x="0" y="18848"/>
                </a:lnTo>
                <a:cubicBezTo>
                  <a:pt x="0" y="18949"/>
                  <a:pt x="0" y="19033"/>
                  <a:pt x="17" y="19116"/>
                </a:cubicBezTo>
                <a:lnTo>
                  <a:pt x="17" y="19183"/>
                </a:lnTo>
                <a:cubicBezTo>
                  <a:pt x="17" y="19250"/>
                  <a:pt x="34" y="19317"/>
                  <a:pt x="51" y="19367"/>
                </a:cubicBezTo>
                <a:cubicBezTo>
                  <a:pt x="51" y="19434"/>
                  <a:pt x="51" y="19418"/>
                  <a:pt x="67" y="19451"/>
                </a:cubicBezTo>
                <a:cubicBezTo>
                  <a:pt x="67" y="19484"/>
                  <a:pt x="84" y="19568"/>
                  <a:pt x="101" y="19618"/>
                </a:cubicBezTo>
                <a:lnTo>
                  <a:pt x="134" y="19685"/>
                </a:lnTo>
                <a:cubicBezTo>
                  <a:pt x="151" y="19752"/>
                  <a:pt x="168" y="19802"/>
                  <a:pt x="201" y="19853"/>
                </a:cubicBezTo>
                <a:lnTo>
                  <a:pt x="218" y="19920"/>
                </a:lnTo>
                <a:cubicBezTo>
                  <a:pt x="252" y="19970"/>
                  <a:pt x="268" y="20020"/>
                  <a:pt x="302" y="20087"/>
                </a:cubicBezTo>
                <a:cubicBezTo>
                  <a:pt x="335" y="20137"/>
                  <a:pt x="369" y="20187"/>
                  <a:pt x="402" y="20238"/>
                </a:cubicBezTo>
                <a:cubicBezTo>
                  <a:pt x="419" y="20271"/>
                  <a:pt x="436" y="20305"/>
                  <a:pt x="469" y="20338"/>
                </a:cubicBezTo>
                <a:cubicBezTo>
                  <a:pt x="503" y="20388"/>
                  <a:pt x="553" y="20439"/>
                  <a:pt x="603" y="20506"/>
                </a:cubicBezTo>
                <a:lnTo>
                  <a:pt x="620" y="20522"/>
                </a:lnTo>
                <a:cubicBezTo>
                  <a:pt x="670" y="20572"/>
                  <a:pt x="720" y="20639"/>
                  <a:pt x="770" y="20690"/>
                </a:cubicBezTo>
                <a:cubicBezTo>
                  <a:pt x="837" y="20740"/>
                  <a:pt x="904" y="20807"/>
                  <a:pt x="971" y="20857"/>
                </a:cubicBezTo>
                <a:lnTo>
                  <a:pt x="1055" y="20907"/>
                </a:lnTo>
                <a:cubicBezTo>
                  <a:pt x="1072" y="20924"/>
                  <a:pt x="1105" y="20941"/>
                  <a:pt x="1139" y="20957"/>
                </a:cubicBezTo>
                <a:lnTo>
                  <a:pt x="1273" y="21041"/>
                </a:lnTo>
                <a:cubicBezTo>
                  <a:pt x="1323" y="21058"/>
                  <a:pt x="1356" y="21075"/>
                  <a:pt x="1390" y="21091"/>
                </a:cubicBezTo>
                <a:lnTo>
                  <a:pt x="1574" y="21158"/>
                </a:lnTo>
                <a:lnTo>
                  <a:pt x="1624" y="21175"/>
                </a:lnTo>
                <a:cubicBezTo>
                  <a:pt x="1674" y="21192"/>
                  <a:pt x="1724" y="21209"/>
                  <a:pt x="1775" y="21225"/>
                </a:cubicBezTo>
                <a:cubicBezTo>
                  <a:pt x="1825" y="21225"/>
                  <a:pt x="1875" y="21242"/>
                  <a:pt x="1909" y="21259"/>
                </a:cubicBezTo>
                <a:lnTo>
                  <a:pt x="2043" y="21259"/>
                </a:lnTo>
                <a:cubicBezTo>
                  <a:pt x="2093" y="21275"/>
                  <a:pt x="2176" y="21275"/>
                  <a:pt x="2260" y="21275"/>
                </a:cubicBezTo>
                <a:lnTo>
                  <a:pt x="130092" y="21275"/>
                </a:lnTo>
                <a:lnTo>
                  <a:pt x="130092" y="1"/>
                </a:lnTo>
                <a:close/>
              </a:path>
            </a:pathLst>
          </a:custGeom>
          <a:solidFill>
            <a:srgbClr val="36B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-623800" y="3581835"/>
            <a:ext cx="10124806" cy="387864"/>
          </a:xfrm>
          <a:custGeom>
            <a:rect b="b" l="l" r="r" t="t"/>
            <a:pathLst>
              <a:path extrusionOk="0" h="5063" w="132169">
                <a:moveTo>
                  <a:pt x="10345" y="2557"/>
                </a:moveTo>
                <a:cubicBezTo>
                  <a:pt x="10346" y="2557"/>
                  <a:pt x="10347" y="2558"/>
                  <a:pt x="10348" y="2558"/>
                </a:cubicBezTo>
                <a:lnTo>
                  <a:pt x="10348" y="2558"/>
                </a:lnTo>
                <a:cubicBezTo>
                  <a:pt x="10347" y="2558"/>
                  <a:pt x="10346" y="2557"/>
                  <a:pt x="10345" y="2557"/>
                </a:cubicBezTo>
                <a:close/>
                <a:moveTo>
                  <a:pt x="130257" y="0"/>
                </a:moveTo>
                <a:cubicBezTo>
                  <a:pt x="123141" y="0"/>
                  <a:pt x="78561" y="1202"/>
                  <a:pt x="72254" y="1202"/>
                </a:cubicBezTo>
                <a:cubicBezTo>
                  <a:pt x="72137" y="1202"/>
                  <a:pt x="72033" y="1202"/>
                  <a:pt x="71943" y="1201"/>
                </a:cubicBezTo>
                <a:cubicBezTo>
                  <a:pt x="60109" y="1067"/>
                  <a:pt x="48258" y="1201"/>
                  <a:pt x="36441" y="782"/>
                </a:cubicBezTo>
                <a:cubicBezTo>
                  <a:pt x="29008" y="526"/>
                  <a:pt x="21514" y="9"/>
                  <a:pt x="14091" y="9"/>
                </a:cubicBezTo>
                <a:cubicBezTo>
                  <a:pt x="13757" y="9"/>
                  <a:pt x="13424" y="10"/>
                  <a:pt x="13090" y="13"/>
                </a:cubicBezTo>
                <a:cubicBezTo>
                  <a:pt x="11751" y="13"/>
                  <a:pt x="202" y="615"/>
                  <a:pt x="1" y="1301"/>
                </a:cubicBezTo>
                <a:cubicBezTo>
                  <a:pt x="414" y="1317"/>
                  <a:pt x="854" y="1323"/>
                  <a:pt x="1313" y="1323"/>
                </a:cubicBezTo>
                <a:cubicBezTo>
                  <a:pt x="2751" y="1323"/>
                  <a:pt x="4387" y="1264"/>
                  <a:pt x="6028" y="1264"/>
                </a:cubicBezTo>
                <a:cubicBezTo>
                  <a:pt x="8839" y="1264"/>
                  <a:pt x="11669" y="1437"/>
                  <a:pt x="13559" y="2373"/>
                </a:cubicBezTo>
                <a:cubicBezTo>
                  <a:pt x="13121" y="2373"/>
                  <a:pt x="11651" y="2615"/>
                  <a:pt x="10828" y="2615"/>
                </a:cubicBezTo>
                <a:cubicBezTo>
                  <a:pt x="10615" y="2615"/>
                  <a:pt x="10445" y="2599"/>
                  <a:pt x="10348" y="2558"/>
                </a:cubicBezTo>
                <a:lnTo>
                  <a:pt x="10348" y="2558"/>
                </a:lnTo>
                <a:cubicBezTo>
                  <a:pt x="12324" y="3393"/>
                  <a:pt x="16339" y="3042"/>
                  <a:pt x="18430" y="3210"/>
                </a:cubicBezTo>
                <a:cubicBezTo>
                  <a:pt x="22815" y="3595"/>
                  <a:pt x="26632" y="3929"/>
                  <a:pt x="30934" y="4047"/>
                </a:cubicBezTo>
                <a:cubicBezTo>
                  <a:pt x="31566" y="4148"/>
                  <a:pt x="32051" y="4176"/>
                  <a:pt x="32506" y="4176"/>
                </a:cubicBezTo>
                <a:cubicBezTo>
                  <a:pt x="33037" y="4176"/>
                  <a:pt x="33526" y="4138"/>
                  <a:pt x="34156" y="4138"/>
                </a:cubicBezTo>
                <a:cubicBezTo>
                  <a:pt x="34316" y="4138"/>
                  <a:pt x="34485" y="4141"/>
                  <a:pt x="34666" y="4147"/>
                </a:cubicBezTo>
                <a:cubicBezTo>
                  <a:pt x="34486" y="4424"/>
                  <a:pt x="34227" y="4562"/>
                  <a:pt x="33891" y="4562"/>
                </a:cubicBezTo>
                <a:cubicBezTo>
                  <a:pt x="33760" y="4562"/>
                  <a:pt x="33616" y="4541"/>
                  <a:pt x="33461" y="4498"/>
                </a:cubicBezTo>
                <a:lnTo>
                  <a:pt x="33461" y="4498"/>
                </a:lnTo>
                <a:cubicBezTo>
                  <a:pt x="33879" y="4916"/>
                  <a:pt x="35159" y="5041"/>
                  <a:pt x="36653" y="5041"/>
                </a:cubicBezTo>
                <a:cubicBezTo>
                  <a:pt x="38869" y="5041"/>
                  <a:pt x="41554" y="4766"/>
                  <a:pt x="42584" y="4766"/>
                </a:cubicBezTo>
                <a:cubicBezTo>
                  <a:pt x="46835" y="4800"/>
                  <a:pt x="51087" y="4816"/>
                  <a:pt x="55355" y="4816"/>
                </a:cubicBezTo>
                <a:cubicBezTo>
                  <a:pt x="56348" y="4816"/>
                  <a:pt x="60149" y="5063"/>
                  <a:pt x="63511" y="5063"/>
                </a:cubicBezTo>
                <a:cubicBezTo>
                  <a:pt x="66157" y="5063"/>
                  <a:pt x="68531" y="4910"/>
                  <a:pt x="69047" y="4365"/>
                </a:cubicBezTo>
                <a:cubicBezTo>
                  <a:pt x="65432" y="4197"/>
                  <a:pt x="71625" y="4080"/>
                  <a:pt x="72462" y="4080"/>
                </a:cubicBezTo>
                <a:cubicBezTo>
                  <a:pt x="74276" y="4080"/>
                  <a:pt x="76350" y="3889"/>
                  <a:pt x="78301" y="3889"/>
                </a:cubicBezTo>
                <a:cubicBezTo>
                  <a:pt x="78510" y="3889"/>
                  <a:pt x="78717" y="3891"/>
                  <a:pt x="78923" y="3896"/>
                </a:cubicBezTo>
                <a:cubicBezTo>
                  <a:pt x="85009" y="4027"/>
                  <a:pt x="91183" y="4283"/>
                  <a:pt x="97369" y="4283"/>
                </a:cubicBezTo>
                <a:cubicBezTo>
                  <a:pt x="98312" y="4283"/>
                  <a:pt x="99255" y="4277"/>
                  <a:pt x="100197" y="4264"/>
                </a:cubicBezTo>
                <a:cubicBezTo>
                  <a:pt x="105721" y="4197"/>
                  <a:pt x="111111" y="3913"/>
                  <a:pt x="116367" y="3628"/>
                </a:cubicBezTo>
                <a:cubicBezTo>
                  <a:pt x="116680" y="3612"/>
                  <a:pt x="117026" y="3605"/>
                  <a:pt x="117398" y="3605"/>
                </a:cubicBezTo>
                <a:cubicBezTo>
                  <a:pt x="119299" y="3605"/>
                  <a:pt x="121888" y="3785"/>
                  <a:pt x="124396" y="3785"/>
                </a:cubicBezTo>
                <a:cubicBezTo>
                  <a:pt x="127371" y="3785"/>
                  <a:pt x="130232" y="3531"/>
                  <a:pt x="131699" y="2423"/>
                </a:cubicBezTo>
                <a:lnTo>
                  <a:pt x="131699" y="2423"/>
                </a:lnTo>
                <a:cubicBezTo>
                  <a:pt x="131586" y="2435"/>
                  <a:pt x="131474" y="2442"/>
                  <a:pt x="131364" y="2442"/>
                </a:cubicBezTo>
                <a:cubicBezTo>
                  <a:pt x="131031" y="2442"/>
                  <a:pt x="130708" y="2385"/>
                  <a:pt x="130394" y="2272"/>
                </a:cubicBezTo>
                <a:cubicBezTo>
                  <a:pt x="130812" y="1737"/>
                  <a:pt x="131465" y="1737"/>
                  <a:pt x="132101" y="1653"/>
                </a:cubicBezTo>
                <a:cubicBezTo>
                  <a:pt x="132168" y="1502"/>
                  <a:pt x="132151" y="1335"/>
                  <a:pt x="132034" y="1234"/>
                </a:cubicBezTo>
                <a:cubicBezTo>
                  <a:pt x="131946" y="1209"/>
                  <a:pt x="131827" y="1201"/>
                  <a:pt x="131690" y="1201"/>
                </a:cubicBezTo>
                <a:cubicBezTo>
                  <a:pt x="131453" y="1201"/>
                  <a:pt x="131164" y="1225"/>
                  <a:pt x="130886" y="1225"/>
                </a:cubicBezTo>
                <a:cubicBezTo>
                  <a:pt x="130384" y="1225"/>
                  <a:pt x="129920" y="1145"/>
                  <a:pt x="129875" y="699"/>
                </a:cubicBezTo>
                <a:cubicBezTo>
                  <a:pt x="130226" y="331"/>
                  <a:pt x="130695" y="96"/>
                  <a:pt x="131214" y="29"/>
                </a:cubicBezTo>
                <a:cubicBezTo>
                  <a:pt x="131211" y="10"/>
                  <a:pt x="130876" y="0"/>
                  <a:pt x="130257" y="0"/>
                </a:cubicBezTo>
                <a:close/>
              </a:path>
            </a:pathLst>
          </a:custGeom>
          <a:solidFill>
            <a:srgbClr val="3BC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1534277" y="4102915"/>
            <a:ext cx="8498865" cy="707623"/>
          </a:xfrm>
          <a:custGeom>
            <a:rect b="b" l="l" r="r" t="t"/>
            <a:pathLst>
              <a:path extrusionOk="0" h="9237" w="110944">
                <a:moveTo>
                  <a:pt x="67139" y="2802"/>
                </a:moveTo>
                <a:cubicBezTo>
                  <a:pt x="67115" y="2812"/>
                  <a:pt x="67092" y="2821"/>
                  <a:pt x="67072" y="2829"/>
                </a:cubicBezTo>
                <a:lnTo>
                  <a:pt x="67072" y="2829"/>
                </a:lnTo>
                <a:cubicBezTo>
                  <a:pt x="67094" y="2820"/>
                  <a:pt x="67117" y="2811"/>
                  <a:pt x="67139" y="2802"/>
                </a:cubicBezTo>
                <a:close/>
                <a:moveTo>
                  <a:pt x="32161" y="0"/>
                </a:moveTo>
                <a:cubicBezTo>
                  <a:pt x="29264" y="0"/>
                  <a:pt x="26838" y="331"/>
                  <a:pt x="25845" y="1312"/>
                </a:cubicBezTo>
                <a:cubicBezTo>
                  <a:pt x="26012" y="1302"/>
                  <a:pt x="26148" y="1298"/>
                  <a:pt x="26257" y="1298"/>
                </a:cubicBezTo>
                <a:cubicBezTo>
                  <a:pt x="27494" y="1298"/>
                  <a:pt x="25281" y="1882"/>
                  <a:pt x="25527" y="2467"/>
                </a:cubicBezTo>
                <a:cubicBezTo>
                  <a:pt x="25619" y="2445"/>
                  <a:pt x="25712" y="2434"/>
                  <a:pt x="25803" y="2434"/>
                </a:cubicBezTo>
                <a:cubicBezTo>
                  <a:pt x="26260" y="2434"/>
                  <a:pt x="26690" y="2701"/>
                  <a:pt x="26899" y="3120"/>
                </a:cubicBezTo>
                <a:cubicBezTo>
                  <a:pt x="24651" y="2962"/>
                  <a:pt x="13595" y="1046"/>
                  <a:pt x="6371" y="1046"/>
                </a:cubicBezTo>
                <a:cubicBezTo>
                  <a:pt x="2837" y="1046"/>
                  <a:pt x="221" y="1505"/>
                  <a:pt x="1" y="2852"/>
                </a:cubicBezTo>
                <a:cubicBezTo>
                  <a:pt x="2060" y="3019"/>
                  <a:pt x="5407" y="2584"/>
                  <a:pt x="7215" y="3940"/>
                </a:cubicBezTo>
                <a:cubicBezTo>
                  <a:pt x="6646" y="3973"/>
                  <a:pt x="6077" y="4024"/>
                  <a:pt x="5508" y="4107"/>
                </a:cubicBezTo>
                <a:cubicBezTo>
                  <a:pt x="7461" y="5681"/>
                  <a:pt x="10800" y="5847"/>
                  <a:pt x="13888" y="5847"/>
                </a:cubicBezTo>
                <a:cubicBezTo>
                  <a:pt x="14717" y="5847"/>
                  <a:pt x="15527" y="5835"/>
                  <a:pt x="16288" y="5835"/>
                </a:cubicBezTo>
                <a:cubicBezTo>
                  <a:pt x="17065" y="5835"/>
                  <a:pt x="17790" y="5848"/>
                  <a:pt x="18430" y="5898"/>
                </a:cubicBezTo>
                <a:cubicBezTo>
                  <a:pt x="18549" y="5893"/>
                  <a:pt x="18689" y="5890"/>
                  <a:pt x="18847" y="5890"/>
                </a:cubicBezTo>
                <a:cubicBezTo>
                  <a:pt x="21787" y="5890"/>
                  <a:pt x="31149" y="6782"/>
                  <a:pt x="35203" y="6782"/>
                </a:cubicBezTo>
                <a:cubicBezTo>
                  <a:pt x="35620" y="6782"/>
                  <a:pt x="35981" y="6773"/>
                  <a:pt x="36273" y="6752"/>
                </a:cubicBezTo>
                <a:cubicBezTo>
                  <a:pt x="37159" y="6689"/>
                  <a:pt x="38048" y="6660"/>
                  <a:pt x="38940" y="6660"/>
                </a:cubicBezTo>
                <a:cubicBezTo>
                  <a:pt x="44635" y="6660"/>
                  <a:pt x="50426" y="7810"/>
                  <a:pt x="56041" y="8258"/>
                </a:cubicBezTo>
                <a:cubicBezTo>
                  <a:pt x="57832" y="8404"/>
                  <a:pt x="62006" y="9237"/>
                  <a:pt x="65422" y="9237"/>
                </a:cubicBezTo>
                <a:cubicBezTo>
                  <a:pt x="67497" y="9237"/>
                  <a:pt x="69292" y="8929"/>
                  <a:pt x="70102" y="7974"/>
                </a:cubicBezTo>
                <a:lnTo>
                  <a:pt x="70102" y="7974"/>
                </a:lnTo>
                <a:cubicBezTo>
                  <a:pt x="70024" y="7977"/>
                  <a:pt x="69957" y="7979"/>
                  <a:pt x="69898" y="7979"/>
                </a:cubicBezTo>
                <a:cubicBezTo>
                  <a:pt x="68527" y="7979"/>
                  <a:pt x="72108" y="7066"/>
                  <a:pt x="69298" y="6585"/>
                </a:cubicBezTo>
                <a:cubicBezTo>
                  <a:pt x="69298" y="6584"/>
                  <a:pt x="69299" y="6584"/>
                  <a:pt x="69300" y="6584"/>
                </a:cubicBezTo>
                <a:cubicBezTo>
                  <a:pt x="69517" y="6584"/>
                  <a:pt x="90836" y="8926"/>
                  <a:pt x="102886" y="8926"/>
                </a:cubicBezTo>
                <a:cubicBezTo>
                  <a:pt x="107490" y="8926"/>
                  <a:pt x="110741" y="8584"/>
                  <a:pt x="110944" y="7639"/>
                </a:cubicBezTo>
                <a:lnTo>
                  <a:pt x="109655" y="7539"/>
                </a:lnTo>
                <a:cubicBezTo>
                  <a:pt x="107445" y="6986"/>
                  <a:pt x="104148" y="7840"/>
                  <a:pt x="102189" y="6334"/>
                </a:cubicBezTo>
                <a:cubicBezTo>
                  <a:pt x="102892" y="6267"/>
                  <a:pt x="103595" y="6233"/>
                  <a:pt x="104282" y="6200"/>
                </a:cubicBezTo>
                <a:cubicBezTo>
                  <a:pt x="101235" y="4091"/>
                  <a:pt x="91945" y="4325"/>
                  <a:pt x="88614" y="4040"/>
                </a:cubicBezTo>
                <a:cubicBezTo>
                  <a:pt x="88983" y="3153"/>
                  <a:pt x="88698" y="3455"/>
                  <a:pt x="86756" y="3153"/>
                </a:cubicBezTo>
                <a:cubicBezTo>
                  <a:pt x="83911" y="2701"/>
                  <a:pt x="80965" y="2551"/>
                  <a:pt x="78086" y="2366"/>
                </a:cubicBezTo>
                <a:cubicBezTo>
                  <a:pt x="76077" y="2254"/>
                  <a:pt x="74003" y="2056"/>
                  <a:pt x="71968" y="2056"/>
                </a:cubicBezTo>
                <a:cubicBezTo>
                  <a:pt x="71290" y="2056"/>
                  <a:pt x="70616" y="2078"/>
                  <a:pt x="69951" y="2132"/>
                </a:cubicBezTo>
                <a:cubicBezTo>
                  <a:pt x="68962" y="2215"/>
                  <a:pt x="66960" y="2917"/>
                  <a:pt x="66882" y="2917"/>
                </a:cubicBezTo>
                <a:cubicBezTo>
                  <a:pt x="66867" y="2917"/>
                  <a:pt x="66923" y="2891"/>
                  <a:pt x="67072" y="2829"/>
                </a:cubicBezTo>
                <a:lnTo>
                  <a:pt x="67072" y="2829"/>
                </a:lnTo>
                <a:cubicBezTo>
                  <a:pt x="65855" y="3322"/>
                  <a:pt x="64342" y="3512"/>
                  <a:pt x="62678" y="3512"/>
                </a:cubicBezTo>
                <a:cubicBezTo>
                  <a:pt x="57515" y="3512"/>
                  <a:pt x="50900" y="1681"/>
                  <a:pt x="47170" y="1379"/>
                </a:cubicBezTo>
                <a:cubicBezTo>
                  <a:pt x="44867" y="1193"/>
                  <a:pt x="37664" y="0"/>
                  <a:pt x="32161" y="0"/>
                </a:cubicBezTo>
                <a:close/>
              </a:path>
            </a:pathLst>
          </a:custGeom>
          <a:solidFill>
            <a:srgbClr val="3BC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2">
  <p:cSld name="SECTION_HEADER_2">
    <p:bg>
      <p:bgPr>
        <a:solidFill>
          <a:srgbClr val="82F0F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4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39" name="Google Shape;39;p4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>
            <a:off x="-1834021" y="3230123"/>
            <a:ext cx="11536187" cy="2495960"/>
            <a:chOff x="1660325" y="3792887"/>
            <a:chExt cx="2330025" cy="504143"/>
          </a:xfrm>
        </p:grpSpPr>
        <p:sp>
          <p:nvSpPr>
            <p:cNvPr id="43" name="Google Shape;43;p4"/>
            <p:cNvSpPr/>
            <p:nvPr/>
          </p:nvSpPr>
          <p:spPr>
            <a:xfrm>
              <a:off x="2823816" y="3792887"/>
              <a:ext cx="332103" cy="280989"/>
            </a:xfrm>
            <a:custGeom>
              <a:rect b="b" l="l" r="r" t="t"/>
              <a:pathLst>
                <a:path extrusionOk="0" h="5114" w="6044">
                  <a:moveTo>
                    <a:pt x="3663" y="1"/>
                  </a:moveTo>
                  <a:cubicBezTo>
                    <a:pt x="3572" y="1"/>
                    <a:pt x="3367" y="135"/>
                    <a:pt x="3282" y="149"/>
                  </a:cubicBezTo>
                  <a:cubicBezTo>
                    <a:pt x="3114" y="199"/>
                    <a:pt x="2930" y="233"/>
                    <a:pt x="2746" y="266"/>
                  </a:cubicBezTo>
                  <a:cubicBezTo>
                    <a:pt x="2428" y="367"/>
                    <a:pt x="2093" y="584"/>
                    <a:pt x="2093" y="919"/>
                  </a:cubicBezTo>
                  <a:lnTo>
                    <a:pt x="1557" y="1053"/>
                  </a:lnTo>
                  <a:cubicBezTo>
                    <a:pt x="1557" y="1204"/>
                    <a:pt x="1524" y="1354"/>
                    <a:pt x="1524" y="1505"/>
                  </a:cubicBezTo>
                  <a:cubicBezTo>
                    <a:pt x="1340" y="1505"/>
                    <a:pt x="1206" y="1689"/>
                    <a:pt x="1273" y="1873"/>
                  </a:cubicBezTo>
                  <a:lnTo>
                    <a:pt x="921" y="1907"/>
                  </a:lnTo>
                  <a:cubicBezTo>
                    <a:pt x="888" y="2007"/>
                    <a:pt x="854" y="2091"/>
                    <a:pt x="838" y="2191"/>
                  </a:cubicBezTo>
                  <a:cubicBezTo>
                    <a:pt x="813" y="2184"/>
                    <a:pt x="789" y="2180"/>
                    <a:pt x="766" y="2180"/>
                  </a:cubicBezTo>
                  <a:cubicBezTo>
                    <a:pt x="583" y="2180"/>
                    <a:pt x="443" y="2398"/>
                    <a:pt x="369" y="2576"/>
                  </a:cubicBezTo>
                  <a:cubicBezTo>
                    <a:pt x="302" y="2727"/>
                    <a:pt x="235" y="2894"/>
                    <a:pt x="168" y="3045"/>
                  </a:cubicBezTo>
                  <a:cubicBezTo>
                    <a:pt x="101" y="3195"/>
                    <a:pt x="51" y="3363"/>
                    <a:pt x="18" y="3530"/>
                  </a:cubicBezTo>
                  <a:cubicBezTo>
                    <a:pt x="1" y="3714"/>
                    <a:pt x="51" y="3899"/>
                    <a:pt x="168" y="4066"/>
                  </a:cubicBezTo>
                  <a:cubicBezTo>
                    <a:pt x="285" y="4233"/>
                    <a:pt x="453" y="4267"/>
                    <a:pt x="603" y="4401"/>
                  </a:cubicBezTo>
                  <a:cubicBezTo>
                    <a:pt x="603" y="4401"/>
                    <a:pt x="620" y="4417"/>
                    <a:pt x="620" y="4434"/>
                  </a:cubicBezTo>
                  <a:cubicBezTo>
                    <a:pt x="737" y="4635"/>
                    <a:pt x="369" y="4987"/>
                    <a:pt x="737" y="5087"/>
                  </a:cubicBezTo>
                  <a:cubicBezTo>
                    <a:pt x="774" y="5096"/>
                    <a:pt x="813" y="5100"/>
                    <a:pt x="852" y="5100"/>
                  </a:cubicBezTo>
                  <a:cubicBezTo>
                    <a:pt x="1113" y="5100"/>
                    <a:pt x="1411" y="4928"/>
                    <a:pt x="1658" y="4869"/>
                  </a:cubicBezTo>
                  <a:cubicBezTo>
                    <a:pt x="1802" y="4851"/>
                    <a:pt x="1951" y="4842"/>
                    <a:pt x="2100" y="4842"/>
                  </a:cubicBezTo>
                  <a:cubicBezTo>
                    <a:pt x="2368" y="4842"/>
                    <a:pt x="2639" y="4872"/>
                    <a:pt x="2897" y="4936"/>
                  </a:cubicBezTo>
                  <a:cubicBezTo>
                    <a:pt x="3596" y="5057"/>
                    <a:pt x="4307" y="5114"/>
                    <a:pt x="5019" y="5114"/>
                  </a:cubicBezTo>
                  <a:cubicBezTo>
                    <a:pt x="5193" y="5114"/>
                    <a:pt x="5367" y="5110"/>
                    <a:pt x="5541" y="5104"/>
                  </a:cubicBezTo>
                  <a:cubicBezTo>
                    <a:pt x="5642" y="4836"/>
                    <a:pt x="5541" y="4518"/>
                    <a:pt x="5290" y="4350"/>
                  </a:cubicBezTo>
                  <a:cubicBezTo>
                    <a:pt x="5474" y="4233"/>
                    <a:pt x="5508" y="3965"/>
                    <a:pt x="5357" y="3798"/>
                  </a:cubicBezTo>
                  <a:cubicBezTo>
                    <a:pt x="5658" y="3765"/>
                    <a:pt x="5809" y="3413"/>
                    <a:pt x="5642" y="3179"/>
                  </a:cubicBezTo>
                  <a:lnTo>
                    <a:pt x="5642" y="3179"/>
                  </a:lnTo>
                  <a:cubicBezTo>
                    <a:pt x="5669" y="3191"/>
                    <a:pt x="5698" y="3196"/>
                    <a:pt x="5726" y="3196"/>
                  </a:cubicBezTo>
                  <a:cubicBezTo>
                    <a:pt x="5854" y="3196"/>
                    <a:pt x="5983" y="3084"/>
                    <a:pt x="6010" y="2961"/>
                  </a:cubicBezTo>
                  <a:cubicBezTo>
                    <a:pt x="6043" y="2794"/>
                    <a:pt x="6027" y="2626"/>
                    <a:pt x="5943" y="2492"/>
                  </a:cubicBezTo>
                  <a:cubicBezTo>
                    <a:pt x="5843" y="2174"/>
                    <a:pt x="5742" y="1873"/>
                    <a:pt x="5625" y="1555"/>
                  </a:cubicBezTo>
                  <a:cubicBezTo>
                    <a:pt x="5575" y="1421"/>
                    <a:pt x="5458" y="1019"/>
                    <a:pt x="5324" y="969"/>
                  </a:cubicBezTo>
                  <a:cubicBezTo>
                    <a:pt x="5301" y="964"/>
                    <a:pt x="5279" y="962"/>
                    <a:pt x="5257" y="962"/>
                  </a:cubicBezTo>
                  <a:cubicBezTo>
                    <a:pt x="5214" y="962"/>
                    <a:pt x="5173" y="969"/>
                    <a:pt x="5140" y="969"/>
                  </a:cubicBezTo>
                  <a:cubicBezTo>
                    <a:pt x="5056" y="953"/>
                    <a:pt x="4989" y="902"/>
                    <a:pt x="4955" y="835"/>
                  </a:cubicBezTo>
                  <a:cubicBezTo>
                    <a:pt x="4922" y="735"/>
                    <a:pt x="4905" y="618"/>
                    <a:pt x="4905" y="517"/>
                  </a:cubicBezTo>
                  <a:cubicBezTo>
                    <a:pt x="4922" y="434"/>
                    <a:pt x="5022" y="333"/>
                    <a:pt x="4989" y="249"/>
                  </a:cubicBezTo>
                  <a:cubicBezTo>
                    <a:pt x="4953" y="179"/>
                    <a:pt x="4876" y="159"/>
                    <a:pt x="4796" y="159"/>
                  </a:cubicBezTo>
                  <a:cubicBezTo>
                    <a:pt x="4724" y="159"/>
                    <a:pt x="4651" y="175"/>
                    <a:pt x="4604" y="183"/>
                  </a:cubicBezTo>
                  <a:cubicBezTo>
                    <a:pt x="4554" y="199"/>
                    <a:pt x="4252" y="350"/>
                    <a:pt x="4236" y="350"/>
                  </a:cubicBezTo>
                  <a:cubicBezTo>
                    <a:pt x="4136" y="288"/>
                    <a:pt x="4019" y="253"/>
                    <a:pt x="3896" y="253"/>
                  </a:cubicBezTo>
                  <a:cubicBezTo>
                    <a:pt x="3853" y="253"/>
                    <a:pt x="3810" y="258"/>
                    <a:pt x="3767" y="266"/>
                  </a:cubicBezTo>
                  <a:cubicBezTo>
                    <a:pt x="3750" y="183"/>
                    <a:pt x="3767" y="82"/>
                    <a:pt x="3700" y="15"/>
                  </a:cubicBezTo>
                  <a:cubicBezTo>
                    <a:pt x="3692" y="5"/>
                    <a:pt x="3680" y="1"/>
                    <a:pt x="3663" y="1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972075" y="3888375"/>
              <a:ext cx="2018275" cy="329775"/>
            </a:xfrm>
            <a:custGeom>
              <a:rect b="b" l="l" r="r" t="t"/>
              <a:pathLst>
                <a:path extrusionOk="0" h="13191" w="80731">
                  <a:moveTo>
                    <a:pt x="26615" y="0"/>
                  </a:moveTo>
                  <a:cubicBezTo>
                    <a:pt x="26565" y="34"/>
                    <a:pt x="19803" y="1440"/>
                    <a:pt x="19803" y="1440"/>
                  </a:cubicBezTo>
                  <a:lnTo>
                    <a:pt x="19803" y="1340"/>
                  </a:lnTo>
                  <a:lnTo>
                    <a:pt x="19250" y="1340"/>
                  </a:lnTo>
                  <a:lnTo>
                    <a:pt x="7349" y="1289"/>
                  </a:lnTo>
                  <a:lnTo>
                    <a:pt x="1" y="1775"/>
                  </a:lnTo>
                  <a:lnTo>
                    <a:pt x="1" y="13190"/>
                  </a:lnTo>
                  <a:lnTo>
                    <a:pt x="80731" y="13190"/>
                  </a:lnTo>
                  <a:lnTo>
                    <a:pt x="80731" y="10161"/>
                  </a:lnTo>
                  <a:lnTo>
                    <a:pt x="78923" y="3080"/>
                  </a:lnTo>
                  <a:lnTo>
                    <a:pt x="72311" y="2444"/>
                  </a:lnTo>
                  <a:lnTo>
                    <a:pt x="72311" y="2043"/>
                  </a:lnTo>
                  <a:lnTo>
                    <a:pt x="67340" y="1524"/>
                  </a:lnTo>
                  <a:lnTo>
                    <a:pt x="59724" y="1624"/>
                  </a:lnTo>
                  <a:lnTo>
                    <a:pt x="53330" y="469"/>
                  </a:lnTo>
                  <a:lnTo>
                    <a:pt x="51238" y="168"/>
                  </a:lnTo>
                  <a:lnTo>
                    <a:pt x="27335" y="0"/>
                  </a:lnTo>
                  <a:close/>
                </a:path>
              </a:pathLst>
            </a:custGeom>
            <a:solidFill>
              <a:srgbClr val="FD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660325" y="3999925"/>
              <a:ext cx="2330025" cy="218650"/>
            </a:xfrm>
            <a:custGeom>
              <a:rect b="b" l="l" r="r" t="t"/>
              <a:pathLst>
                <a:path extrusionOk="0" h="8746" w="93201">
                  <a:moveTo>
                    <a:pt x="16997" y="1"/>
                  </a:moveTo>
                  <a:cubicBezTo>
                    <a:pt x="15877" y="1"/>
                    <a:pt x="14768" y="268"/>
                    <a:pt x="13760" y="794"/>
                  </a:cubicBezTo>
                  <a:cubicBezTo>
                    <a:pt x="13475" y="1179"/>
                    <a:pt x="12940" y="1246"/>
                    <a:pt x="12471" y="1297"/>
                  </a:cubicBezTo>
                  <a:cubicBezTo>
                    <a:pt x="11199" y="1464"/>
                    <a:pt x="9759" y="1966"/>
                    <a:pt x="9358" y="3205"/>
                  </a:cubicBezTo>
                  <a:cubicBezTo>
                    <a:pt x="9258" y="3168"/>
                    <a:pt x="9160" y="3151"/>
                    <a:pt x="9064" y="3151"/>
                  </a:cubicBezTo>
                  <a:cubicBezTo>
                    <a:pt x="8275" y="3151"/>
                    <a:pt x="7574" y="4255"/>
                    <a:pt x="6757" y="4255"/>
                  </a:cubicBezTo>
                  <a:cubicBezTo>
                    <a:pt x="6682" y="4255"/>
                    <a:pt x="6606" y="4246"/>
                    <a:pt x="6529" y="4226"/>
                  </a:cubicBezTo>
                  <a:cubicBezTo>
                    <a:pt x="6389" y="4194"/>
                    <a:pt x="6222" y="4120"/>
                    <a:pt x="6080" y="4120"/>
                  </a:cubicBezTo>
                  <a:cubicBezTo>
                    <a:pt x="6001" y="4120"/>
                    <a:pt x="5930" y="4143"/>
                    <a:pt x="5876" y="4209"/>
                  </a:cubicBezTo>
                  <a:cubicBezTo>
                    <a:pt x="5776" y="4309"/>
                    <a:pt x="5792" y="4477"/>
                    <a:pt x="5792" y="4627"/>
                  </a:cubicBezTo>
                  <a:cubicBezTo>
                    <a:pt x="5776" y="5180"/>
                    <a:pt x="5240" y="5598"/>
                    <a:pt x="4704" y="5782"/>
                  </a:cubicBezTo>
                  <a:cubicBezTo>
                    <a:pt x="4185" y="5950"/>
                    <a:pt x="3600" y="6000"/>
                    <a:pt x="3097" y="6251"/>
                  </a:cubicBezTo>
                  <a:cubicBezTo>
                    <a:pt x="2846" y="6385"/>
                    <a:pt x="2595" y="6552"/>
                    <a:pt x="2378" y="6737"/>
                  </a:cubicBezTo>
                  <a:lnTo>
                    <a:pt x="1" y="8645"/>
                  </a:lnTo>
                  <a:lnTo>
                    <a:pt x="1" y="8745"/>
                  </a:lnTo>
                  <a:lnTo>
                    <a:pt x="93201" y="8745"/>
                  </a:lnTo>
                  <a:lnTo>
                    <a:pt x="93201" y="5849"/>
                  </a:lnTo>
                  <a:cubicBezTo>
                    <a:pt x="93100" y="5749"/>
                    <a:pt x="93000" y="5682"/>
                    <a:pt x="92883" y="5598"/>
                  </a:cubicBezTo>
                  <a:cubicBezTo>
                    <a:pt x="92260" y="5175"/>
                    <a:pt x="91506" y="4741"/>
                    <a:pt x="90789" y="4741"/>
                  </a:cubicBezTo>
                  <a:cubicBezTo>
                    <a:pt x="90543" y="4741"/>
                    <a:pt x="90301" y="4792"/>
                    <a:pt x="90071" y="4912"/>
                  </a:cubicBezTo>
                  <a:cubicBezTo>
                    <a:pt x="90205" y="5146"/>
                    <a:pt x="90138" y="5431"/>
                    <a:pt x="89903" y="5582"/>
                  </a:cubicBezTo>
                  <a:cubicBezTo>
                    <a:pt x="89724" y="5678"/>
                    <a:pt x="89510" y="5741"/>
                    <a:pt x="89299" y="5741"/>
                  </a:cubicBezTo>
                  <a:cubicBezTo>
                    <a:pt x="89255" y="5741"/>
                    <a:pt x="89211" y="5738"/>
                    <a:pt x="89167" y="5732"/>
                  </a:cubicBezTo>
                  <a:cubicBezTo>
                    <a:pt x="87978" y="5732"/>
                    <a:pt x="86790" y="5515"/>
                    <a:pt x="85585" y="5515"/>
                  </a:cubicBezTo>
                  <a:cubicBezTo>
                    <a:pt x="84380" y="5515"/>
                    <a:pt x="83124" y="5766"/>
                    <a:pt x="82220" y="6552"/>
                  </a:cubicBezTo>
                  <a:cubicBezTo>
                    <a:pt x="82070" y="6703"/>
                    <a:pt x="81902" y="6820"/>
                    <a:pt x="81701" y="6921"/>
                  </a:cubicBezTo>
                  <a:cubicBezTo>
                    <a:pt x="81611" y="6952"/>
                    <a:pt x="81518" y="6966"/>
                    <a:pt x="81425" y="6966"/>
                  </a:cubicBezTo>
                  <a:cubicBezTo>
                    <a:pt x="81172" y="6966"/>
                    <a:pt x="80913" y="6868"/>
                    <a:pt x="80680" y="6770"/>
                  </a:cubicBezTo>
                  <a:cubicBezTo>
                    <a:pt x="78005" y="5712"/>
                    <a:pt x="75180" y="4900"/>
                    <a:pt x="72316" y="4900"/>
                  </a:cubicBezTo>
                  <a:cubicBezTo>
                    <a:pt x="72008" y="4900"/>
                    <a:pt x="71699" y="4909"/>
                    <a:pt x="71391" y="4929"/>
                  </a:cubicBezTo>
                  <a:cubicBezTo>
                    <a:pt x="71355" y="4930"/>
                    <a:pt x="71320" y="4931"/>
                    <a:pt x="71285" y="4931"/>
                  </a:cubicBezTo>
                  <a:cubicBezTo>
                    <a:pt x="70972" y="4931"/>
                    <a:pt x="70672" y="4865"/>
                    <a:pt x="70386" y="4745"/>
                  </a:cubicBezTo>
                  <a:cubicBezTo>
                    <a:pt x="69895" y="4530"/>
                    <a:pt x="69446" y="4132"/>
                    <a:pt x="68936" y="4132"/>
                  </a:cubicBezTo>
                  <a:cubicBezTo>
                    <a:pt x="68890" y="4132"/>
                    <a:pt x="68843" y="4135"/>
                    <a:pt x="68796" y="4142"/>
                  </a:cubicBezTo>
                  <a:cubicBezTo>
                    <a:pt x="68612" y="4209"/>
                    <a:pt x="68428" y="4242"/>
                    <a:pt x="68227" y="4242"/>
                  </a:cubicBezTo>
                  <a:cubicBezTo>
                    <a:pt x="68110" y="4209"/>
                    <a:pt x="67976" y="4159"/>
                    <a:pt x="67875" y="4075"/>
                  </a:cubicBezTo>
                  <a:cubicBezTo>
                    <a:pt x="67641" y="3908"/>
                    <a:pt x="67390" y="3791"/>
                    <a:pt x="67122" y="3707"/>
                  </a:cubicBezTo>
                  <a:cubicBezTo>
                    <a:pt x="67037" y="3680"/>
                    <a:pt x="66948" y="3667"/>
                    <a:pt x="66859" y="3667"/>
                  </a:cubicBezTo>
                  <a:cubicBezTo>
                    <a:pt x="66669" y="3667"/>
                    <a:pt x="66478" y="3727"/>
                    <a:pt x="66319" y="3841"/>
                  </a:cubicBezTo>
                  <a:cubicBezTo>
                    <a:pt x="66302" y="3606"/>
                    <a:pt x="66001" y="3539"/>
                    <a:pt x="65766" y="3506"/>
                  </a:cubicBezTo>
                  <a:cubicBezTo>
                    <a:pt x="65448" y="3439"/>
                    <a:pt x="65130" y="3339"/>
                    <a:pt x="64829" y="3188"/>
                  </a:cubicBezTo>
                  <a:cubicBezTo>
                    <a:pt x="64813" y="3181"/>
                    <a:pt x="64796" y="3179"/>
                    <a:pt x="64780" y="3179"/>
                  </a:cubicBezTo>
                  <a:cubicBezTo>
                    <a:pt x="64653" y="3179"/>
                    <a:pt x="64521" y="3348"/>
                    <a:pt x="64411" y="3348"/>
                  </a:cubicBezTo>
                  <a:cubicBezTo>
                    <a:pt x="64387" y="3348"/>
                    <a:pt x="64365" y="3340"/>
                    <a:pt x="64344" y="3322"/>
                  </a:cubicBezTo>
                  <a:cubicBezTo>
                    <a:pt x="64310" y="3288"/>
                    <a:pt x="64293" y="3221"/>
                    <a:pt x="64260" y="3188"/>
                  </a:cubicBezTo>
                  <a:cubicBezTo>
                    <a:pt x="64223" y="3138"/>
                    <a:pt x="64169" y="3119"/>
                    <a:pt x="64111" y="3119"/>
                  </a:cubicBezTo>
                  <a:cubicBezTo>
                    <a:pt x="64012" y="3119"/>
                    <a:pt x="63898" y="3175"/>
                    <a:pt x="63825" y="3238"/>
                  </a:cubicBezTo>
                  <a:cubicBezTo>
                    <a:pt x="63730" y="3309"/>
                    <a:pt x="63602" y="3380"/>
                    <a:pt x="63493" y="3380"/>
                  </a:cubicBezTo>
                  <a:cubicBezTo>
                    <a:pt x="63449" y="3380"/>
                    <a:pt x="63407" y="3368"/>
                    <a:pt x="63373" y="3339"/>
                  </a:cubicBezTo>
                  <a:cubicBezTo>
                    <a:pt x="63306" y="3272"/>
                    <a:pt x="63289" y="3171"/>
                    <a:pt x="63205" y="3121"/>
                  </a:cubicBezTo>
                  <a:cubicBezTo>
                    <a:pt x="63187" y="3112"/>
                    <a:pt x="63168" y="3107"/>
                    <a:pt x="63149" y="3107"/>
                  </a:cubicBezTo>
                  <a:cubicBezTo>
                    <a:pt x="63019" y="3107"/>
                    <a:pt x="62888" y="3302"/>
                    <a:pt x="62748" y="3302"/>
                  </a:cubicBezTo>
                  <a:cubicBezTo>
                    <a:pt x="62728" y="3302"/>
                    <a:pt x="62707" y="3298"/>
                    <a:pt x="62687" y="3288"/>
                  </a:cubicBezTo>
                  <a:cubicBezTo>
                    <a:pt x="62519" y="3221"/>
                    <a:pt x="62620" y="2970"/>
                    <a:pt x="62486" y="2870"/>
                  </a:cubicBezTo>
                  <a:cubicBezTo>
                    <a:pt x="62461" y="2856"/>
                    <a:pt x="62436" y="2851"/>
                    <a:pt x="62409" y="2851"/>
                  </a:cubicBezTo>
                  <a:cubicBezTo>
                    <a:pt x="62270" y="2851"/>
                    <a:pt x="62102" y="3004"/>
                    <a:pt x="61933" y="3004"/>
                  </a:cubicBezTo>
                  <a:cubicBezTo>
                    <a:pt x="61816" y="3004"/>
                    <a:pt x="61732" y="2870"/>
                    <a:pt x="61632" y="2786"/>
                  </a:cubicBezTo>
                  <a:cubicBezTo>
                    <a:pt x="61469" y="2623"/>
                    <a:pt x="61241" y="2538"/>
                    <a:pt x="61008" y="2538"/>
                  </a:cubicBezTo>
                  <a:cubicBezTo>
                    <a:pt x="60954" y="2538"/>
                    <a:pt x="60899" y="2542"/>
                    <a:pt x="60845" y="2552"/>
                  </a:cubicBezTo>
                  <a:cubicBezTo>
                    <a:pt x="60845" y="2719"/>
                    <a:pt x="60845" y="2887"/>
                    <a:pt x="60829" y="3054"/>
                  </a:cubicBezTo>
                  <a:cubicBezTo>
                    <a:pt x="60787" y="3039"/>
                    <a:pt x="60744" y="3031"/>
                    <a:pt x="60702" y="3031"/>
                  </a:cubicBezTo>
                  <a:cubicBezTo>
                    <a:pt x="60608" y="3031"/>
                    <a:pt x="60518" y="3068"/>
                    <a:pt x="60460" y="3138"/>
                  </a:cubicBezTo>
                  <a:cubicBezTo>
                    <a:pt x="60343" y="3238"/>
                    <a:pt x="60276" y="3355"/>
                    <a:pt x="60159" y="3422"/>
                  </a:cubicBezTo>
                  <a:cubicBezTo>
                    <a:pt x="60028" y="3523"/>
                    <a:pt x="59875" y="3559"/>
                    <a:pt x="59714" y="3559"/>
                  </a:cubicBezTo>
                  <a:cubicBezTo>
                    <a:pt x="59526" y="3559"/>
                    <a:pt x="59327" y="3510"/>
                    <a:pt x="59138" y="3456"/>
                  </a:cubicBezTo>
                  <a:lnTo>
                    <a:pt x="59138" y="3456"/>
                  </a:lnTo>
                  <a:cubicBezTo>
                    <a:pt x="59205" y="3657"/>
                    <a:pt x="59121" y="3858"/>
                    <a:pt x="58954" y="3958"/>
                  </a:cubicBezTo>
                  <a:cubicBezTo>
                    <a:pt x="58887" y="3991"/>
                    <a:pt x="58820" y="4042"/>
                    <a:pt x="58770" y="4092"/>
                  </a:cubicBezTo>
                  <a:cubicBezTo>
                    <a:pt x="58669" y="4209"/>
                    <a:pt x="58753" y="4393"/>
                    <a:pt x="58786" y="4544"/>
                  </a:cubicBezTo>
                  <a:cubicBezTo>
                    <a:pt x="58830" y="4675"/>
                    <a:pt x="58823" y="4894"/>
                    <a:pt x="58733" y="4894"/>
                  </a:cubicBezTo>
                  <a:cubicBezTo>
                    <a:pt x="58719" y="4894"/>
                    <a:pt x="58703" y="4889"/>
                    <a:pt x="58686" y="4879"/>
                  </a:cubicBezTo>
                  <a:cubicBezTo>
                    <a:pt x="58360" y="4677"/>
                    <a:pt x="58021" y="4490"/>
                    <a:pt x="57653" y="4490"/>
                  </a:cubicBezTo>
                  <a:cubicBezTo>
                    <a:pt x="57624" y="4490"/>
                    <a:pt x="57594" y="4491"/>
                    <a:pt x="57565" y="4494"/>
                  </a:cubicBezTo>
                  <a:cubicBezTo>
                    <a:pt x="57447" y="4494"/>
                    <a:pt x="57313" y="4527"/>
                    <a:pt x="57196" y="4544"/>
                  </a:cubicBezTo>
                  <a:cubicBezTo>
                    <a:pt x="56979" y="4544"/>
                    <a:pt x="56761" y="4510"/>
                    <a:pt x="56560" y="4443"/>
                  </a:cubicBezTo>
                  <a:lnTo>
                    <a:pt x="54334" y="3858"/>
                  </a:lnTo>
                  <a:cubicBezTo>
                    <a:pt x="54200" y="3807"/>
                    <a:pt x="54066" y="3791"/>
                    <a:pt x="53932" y="3791"/>
                  </a:cubicBezTo>
                  <a:cubicBezTo>
                    <a:pt x="53731" y="3824"/>
                    <a:pt x="53547" y="3858"/>
                    <a:pt x="53363" y="3874"/>
                  </a:cubicBezTo>
                  <a:cubicBezTo>
                    <a:pt x="53229" y="3858"/>
                    <a:pt x="53095" y="3807"/>
                    <a:pt x="52961" y="3757"/>
                  </a:cubicBezTo>
                  <a:cubicBezTo>
                    <a:pt x="52811" y="3725"/>
                    <a:pt x="52657" y="3709"/>
                    <a:pt x="52503" y="3709"/>
                  </a:cubicBezTo>
                  <a:cubicBezTo>
                    <a:pt x="52331" y="3709"/>
                    <a:pt x="52158" y="3730"/>
                    <a:pt x="51991" y="3774"/>
                  </a:cubicBezTo>
                  <a:cubicBezTo>
                    <a:pt x="51777" y="3797"/>
                    <a:pt x="51562" y="3809"/>
                    <a:pt x="51346" y="3809"/>
                  </a:cubicBezTo>
                  <a:cubicBezTo>
                    <a:pt x="50786" y="3809"/>
                    <a:pt x="50225" y="3730"/>
                    <a:pt x="49681" y="3573"/>
                  </a:cubicBezTo>
                  <a:cubicBezTo>
                    <a:pt x="49497" y="3506"/>
                    <a:pt x="49312" y="3473"/>
                    <a:pt x="49112" y="3456"/>
                  </a:cubicBezTo>
                  <a:cubicBezTo>
                    <a:pt x="48827" y="3473"/>
                    <a:pt x="48559" y="3657"/>
                    <a:pt x="48275" y="3707"/>
                  </a:cubicBezTo>
                  <a:cubicBezTo>
                    <a:pt x="48195" y="3723"/>
                    <a:pt x="48116" y="3729"/>
                    <a:pt x="48036" y="3729"/>
                  </a:cubicBezTo>
                  <a:cubicBezTo>
                    <a:pt x="47749" y="3729"/>
                    <a:pt x="47464" y="3648"/>
                    <a:pt x="47186" y="3648"/>
                  </a:cubicBezTo>
                  <a:cubicBezTo>
                    <a:pt x="47135" y="3648"/>
                    <a:pt x="47086" y="3650"/>
                    <a:pt x="47036" y="3657"/>
                  </a:cubicBezTo>
                  <a:cubicBezTo>
                    <a:pt x="46739" y="3692"/>
                    <a:pt x="46443" y="3820"/>
                    <a:pt x="46176" y="3820"/>
                  </a:cubicBezTo>
                  <a:cubicBezTo>
                    <a:pt x="46066" y="3820"/>
                    <a:pt x="45962" y="3799"/>
                    <a:pt x="45864" y="3740"/>
                  </a:cubicBezTo>
                  <a:cubicBezTo>
                    <a:pt x="45814" y="3690"/>
                    <a:pt x="45764" y="3673"/>
                    <a:pt x="45714" y="3657"/>
                  </a:cubicBezTo>
                  <a:cubicBezTo>
                    <a:pt x="45701" y="3654"/>
                    <a:pt x="45688" y="3652"/>
                    <a:pt x="45676" y="3652"/>
                  </a:cubicBezTo>
                  <a:cubicBezTo>
                    <a:pt x="45492" y="3652"/>
                    <a:pt x="45392" y="3977"/>
                    <a:pt x="45204" y="3977"/>
                  </a:cubicBezTo>
                  <a:cubicBezTo>
                    <a:pt x="45195" y="3977"/>
                    <a:pt x="45187" y="3976"/>
                    <a:pt x="45178" y="3975"/>
                  </a:cubicBezTo>
                  <a:cubicBezTo>
                    <a:pt x="45061" y="3958"/>
                    <a:pt x="44994" y="3858"/>
                    <a:pt x="44893" y="3824"/>
                  </a:cubicBezTo>
                  <a:cubicBezTo>
                    <a:pt x="44869" y="3815"/>
                    <a:pt x="44846" y="3812"/>
                    <a:pt x="44822" y="3812"/>
                  </a:cubicBezTo>
                  <a:cubicBezTo>
                    <a:pt x="44632" y="3812"/>
                    <a:pt x="44459" y="4063"/>
                    <a:pt x="44255" y="4063"/>
                  </a:cubicBezTo>
                  <a:cubicBezTo>
                    <a:pt x="44239" y="4063"/>
                    <a:pt x="44223" y="4062"/>
                    <a:pt x="44207" y="4058"/>
                  </a:cubicBezTo>
                  <a:cubicBezTo>
                    <a:pt x="44073" y="4025"/>
                    <a:pt x="44006" y="3874"/>
                    <a:pt x="43856" y="3858"/>
                  </a:cubicBezTo>
                  <a:cubicBezTo>
                    <a:pt x="43850" y="3857"/>
                    <a:pt x="43844" y="3857"/>
                    <a:pt x="43839" y="3857"/>
                  </a:cubicBezTo>
                  <a:cubicBezTo>
                    <a:pt x="43705" y="3857"/>
                    <a:pt x="43570" y="4028"/>
                    <a:pt x="43423" y="4028"/>
                  </a:cubicBezTo>
                  <a:cubicBezTo>
                    <a:pt x="43411" y="4028"/>
                    <a:pt x="43399" y="4027"/>
                    <a:pt x="43387" y="4025"/>
                  </a:cubicBezTo>
                  <a:cubicBezTo>
                    <a:pt x="43270" y="4008"/>
                    <a:pt x="43203" y="3924"/>
                    <a:pt x="43102" y="3891"/>
                  </a:cubicBezTo>
                  <a:cubicBezTo>
                    <a:pt x="43060" y="3872"/>
                    <a:pt x="43017" y="3865"/>
                    <a:pt x="42971" y="3865"/>
                  </a:cubicBezTo>
                  <a:cubicBezTo>
                    <a:pt x="42772" y="3865"/>
                    <a:pt x="42551" y="4013"/>
                    <a:pt x="42378" y="4013"/>
                  </a:cubicBezTo>
                  <a:cubicBezTo>
                    <a:pt x="42309" y="4013"/>
                    <a:pt x="42248" y="3990"/>
                    <a:pt x="42199" y="3924"/>
                  </a:cubicBezTo>
                  <a:cubicBezTo>
                    <a:pt x="42068" y="4127"/>
                    <a:pt x="41888" y="4343"/>
                    <a:pt x="41668" y="4343"/>
                  </a:cubicBezTo>
                  <a:cubicBezTo>
                    <a:pt x="41634" y="4343"/>
                    <a:pt x="41599" y="4337"/>
                    <a:pt x="41563" y="4326"/>
                  </a:cubicBezTo>
                  <a:cubicBezTo>
                    <a:pt x="40616" y="3989"/>
                    <a:pt x="39624" y="3806"/>
                    <a:pt x="38630" y="3806"/>
                  </a:cubicBezTo>
                  <a:cubicBezTo>
                    <a:pt x="38586" y="3806"/>
                    <a:pt x="38543" y="3807"/>
                    <a:pt x="38499" y="3807"/>
                  </a:cubicBezTo>
                  <a:cubicBezTo>
                    <a:pt x="38098" y="3807"/>
                    <a:pt x="37696" y="3844"/>
                    <a:pt x="37299" y="3844"/>
                  </a:cubicBezTo>
                  <a:cubicBezTo>
                    <a:pt x="37101" y="3844"/>
                    <a:pt x="36904" y="3835"/>
                    <a:pt x="36708" y="3807"/>
                  </a:cubicBezTo>
                  <a:cubicBezTo>
                    <a:pt x="35754" y="3673"/>
                    <a:pt x="34917" y="3138"/>
                    <a:pt x="34080" y="2686"/>
                  </a:cubicBezTo>
                  <a:cubicBezTo>
                    <a:pt x="33695" y="2468"/>
                    <a:pt x="33310" y="2284"/>
                    <a:pt x="32909" y="2133"/>
                  </a:cubicBezTo>
                  <a:cubicBezTo>
                    <a:pt x="32591" y="2016"/>
                    <a:pt x="32273" y="1933"/>
                    <a:pt x="31938" y="1832"/>
                  </a:cubicBezTo>
                  <a:lnTo>
                    <a:pt x="30046" y="1313"/>
                  </a:lnTo>
                  <a:cubicBezTo>
                    <a:pt x="28975" y="1012"/>
                    <a:pt x="27904" y="711"/>
                    <a:pt x="26782" y="660"/>
                  </a:cubicBezTo>
                  <a:cubicBezTo>
                    <a:pt x="25795" y="660"/>
                    <a:pt x="24807" y="761"/>
                    <a:pt x="23853" y="978"/>
                  </a:cubicBezTo>
                  <a:cubicBezTo>
                    <a:pt x="23853" y="732"/>
                    <a:pt x="23583" y="556"/>
                    <a:pt x="23331" y="556"/>
                  </a:cubicBezTo>
                  <a:cubicBezTo>
                    <a:pt x="23310" y="556"/>
                    <a:pt x="23288" y="557"/>
                    <a:pt x="23267" y="560"/>
                  </a:cubicBezTo>
                  <a:cubicBezTo>
                    <a:pt x="23000" y="593"/>
                    <a:pt x="22748" y="677"/>
                    <a:pt x="22497" y="794"/>
                  </a:cubicBezTo>
                  <a:cubicBezTo>
                    <a:pt x="22218" y="895"/>
                    <a:pt x="21934" y="937"/>
                    <a:pt x="21647" y="937"/>
                  </a:cubicBezTo>
                  <a:cubicBezTo>
                    <a:pt x="20697" y="937"/>
                    <a:pt x="19716" y="482"/>
                    <a:pt x="18765" y="225"/>
                  </a:cubicBezTo>
                  <a:cubicBezTo>
                    <a:pt x="18181" y="75"/>
                    <a:pt x="17587" y="1"/>
                    <a:pt x="16997" y="1"/>
                  </a:cubicBezTo>
                  <a:close/>
                </a:path>
              </a:pathLst>
            </a:custGeom>
            <a:solidFill>
              <a:srgbClr val="CD94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3067645" y="3973591"/>
              <a:ext cx="88277" cy="280863"/>
            </a:xfrm>
            <a:custGeom>
              <a:rect b="b" l="l" r="r" t="t"/>
              <a:pathLst>
                <a:path extrusionOk="0" h="5059" w="1590">
                  <a:moveTo>
                    <a:pt x="678" y="0"/>
                  </a:moveTo>
                  <a:cubicBezTo>
                    <a:pt x="633" y="0"/>
                    <a:pt x="585" y="71"/>
                    <a:pt x="585" y="142"/>
                  </a:cubicBezTo>
                  <a:cubicBezTo>
                    <a:pt x="552" y="275"/>
                    <a:pt x="535" y="426"/>
                    <a:pt x="535" y="577"/>
                  </a:cubicBezTo>
                  <a:cubicBezTo>
                    <a:pt x="451" y="577"/>
                    <a:pt x="435" y="660"/>
                    <a:pt x="418" y="727"/>
                  </a:cubicBezTo>
                  <a:cubicBezTo>
                    <a:pt x="351" y="1179"/>
                    <a:pt x="284" y="1631"/>
                    <a:pt x="217" y="2066"/>
                  </a:cubicBezTo>
                  <a:lnTo>
                    <a:pt x="200" y="2267"/>
                  </a:lnTo>
                  <a:lnTo>
                    <a:pt x="133" y="2970"/>
                  </a:lnTo>
                  <a:cubicBezTo>
                    <a:pt x="133" y="3071"/>
                    <a:pt x="117" y="3188"/>
                    <a:pt x="100" y="3288"/>
                  </a:cubicBezTo>
                  <a:lnTo>
                    <a:pt x="66" y="3724"/>
                  </a:lnTo>
                  <a:cubicBezTo>
                    <a:pt x="50" y="3891"/>
                    <a:pt x="33" y="4075"/>
                    <a:pt x="16" y="4242"/>
                  </a:cubicBezTo>
                  <a:cubicBezTo>
                    <a:pt x="0" y="4355"/>
                    <a:pt x="231" y="4730"/>
                    <a:pt x="353" y="4730"/>
                  </a:cubicBezTo>
                  <a:cubicBezTo>
                    <a:pt x="358" y="4730"/>
                    <a:pt x="363" y="4729"/>
                    <a:pt x="368" y="4728"/>
                  </a:cubicBezTo>
                  <a:cubicBezTo>
                    <a:pt x="368" y="4959"/>
                    <a:pt x="564" y="5059"/>
                    <a:pt x="779" y="5059"/>
                  </a:cubicBezTo>
                  <a:cubicBezTo>
                    <a:pt x="984" y="5059"/>
                    <a:pt x="1206" y="4967"/>
                    <a:pt x="1288" y="4812"/>
                  </a:cubicBezTo>
                  <a:cubicBezTo>
                    <a:pt x="1338" y="4728"/>
                    <a:pt x="1322" y="4627"/>
                    <a:pt x="1355" y="4561"/>
                  </a:cubicBezTo>
                  <a:cubicBezTo>
                    <a:pt x="1372" y="4510"/>
                    <a:pt x="1439" y="4510"/>
                    <a:pt x="1456" y="4477"/>
                  </a:cubicBezTo>
                  <a:cubicBezTo>
                    <a:pt x="1472" y="4427"/>
                    <a:pt x="1405" y="4376"/>
                    <a:pt x="1422" y="4326"/>
                  </a:cubicBezTo>
                  <a:cubicBezTo>
                    <a:pt x="1456" y="4242"/>
                    <a:pt x="1489" y="4176"/>
                    <a:pt x="1506" y="4092"/>
                  </a:cubicBezTo>
                  <a:cubicBezTo>
                    <a:pt x="1506" y="4075"/>
                    <a:pt x="1472" y="4008"/>
                    <a:pt x="1489" y="3975"/>
                  </a:cubicBezTo>
                  <a:cubicBezTo>
                    <a:pt x="1489" y="3941"/>
                    <a:pt x="1556" y="3908"/>
                    <a:pt x="1556" y="3841"/>
                  </a:cubicBezTo>
                  <a:cubicBezTo>
                    <a:pt x="1556" y="3807"/>
                    <a:pt x="1506" y="3774"/>
                    <a:pt x="1489" y="3740"/>
                  </a:cubicBezTo>
                  <a:cubicBezTo>
                    <a:pt x="1456" y="3657"/>
                    <a:pt x="1573" y="3590"/>
                    <a:pt x="1573" y="3506"/>
                  </a:cubicBezTo>
                  <a:cubicBezTo>
                    <a:pt x="1590" y="3422"/>
                    <a:pt x="1539" y="3389"/>
                    <a:pt x="1523" y="3339"/>
                  </a:cubicBezTo>
                  <a:cubicBezTo>
                    <a:pt x="1506" y="3288"/>
                    <a:pt x="1506" y="3255"/>
                    <a:pt x="1506" y="3205"/>
                  </a:cubicBezTo>
                  <a:cubicBezTo>
                    <a:pt x="1489" y="3071"/>
                    <a:pt x="1472" y="2920"/>
                    <a:pt x="1456" y="2786"/>
                  </a:cubicBezTo>
                  <a:cubicBezTo>
                    <a:pt x="1439" y="2619"/>
                    <a:pt x="1405" y="2435"/>
                    <a:pt x="1389" y="2251"/>
                  </a:cubicBezTo>
                  <a:cubicBezTo>
                    <a:pt x="1372" y="2083"/>
                    <a:pt x="1355" y="1933"/>
                    <a:pt x="1338" y="1782"/>
                  </a:cubicBezTo>
                  <a:lnTo>
                    <a:pt x="1288" y="1397"/>
                  </a:lnTo>
                  <a:cubicBezTo>
                    <a:pt x="1221" y="1313"/>
                    <a:pt x="1188" y="1230"/>
                    <a:pt x="1154" y="1146"/>
                  </a:cubicBezTo>
                  <a:cubicBezTo>
                    <a:pt x="987" y="761"/>
                    <a:pt x="836" y="393"/>
                    <a:pt x="702" y="8"/>
                  </a:cubicBezTo>
                  <a:cubicBezTo>
                    <a:pt x="695" y="2"/>
                    <a:pt x="686" y="0"/>
                    <a:pt x="678" y="0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432823" y="3995983"/>
              <a:ext cx="81569" cy="261445"/>
            </a:xfrm>
            <a:custGeom>
              <a:rect b="b" l="l" r="r" t="t"/>
              <a:pathLst>
                <a:path extrusionOk="0" h="5045" w="1574">
                  <a:moveTo>
                    <a:pt x="673" y="1"/>
                  </a:moveTo>
                  <a:cubicBezTo>
                    <a:pt x="621" y="1"/>
                    <a:pt x="583" y="72"/>
                    <a:pt x="569" y="142"/>
                  </a:cubicBezTo>
                  <a:cubicBezTo>
                    <a:pt x="536" y="276"/>
                    <a:pt x="519" y="427"/>
                    <a:pt x="519" y="578"/>
                  </a:cubicBezTo>
                  <a:cubicBezTo>
                    <a:pt x="452" y="578"/>
                    <a:pt x="419" y="661"/>
                    <a:pt x="419" y="728"/>
                  </a:cubicBezTo>
                  <a:cubicBezTo>
                    <a:pt x="335" y="1180"/>
                    <a:pt x="268" y="1632"/>
                    <a:pt x="201" y="2067"/>
                  </a:cubicBezTo>
                  <a:lnTo>
                    <a:pt x="184" y="2268"/>
                  </a:lnTo>
                  <a:lnTo>
                    <a:pt x="117" y="2971"/>
                  </a:lnTo>
                  <a:cubicBezTo>
                    <a:pt x="117" y="3072"/>
                    <a:pt x="101" y="3189"/>
                    <a:pt x="101" y="3289"/>
                  </a:cubicBezTo>
                  <a:lnTo>
                    <a:pt x="50" y="3708"/>
                  </a:lnTo>
                  <a:lnTo>
                    <a:pt x="0" y="4243"/>
                  </a:lnTo>
                  <a:cubicBezTo>
                    <a:pt x="0" y="4342"/>
                    <a:pt x="225" y="4729"/>
                    <a:pt x="344" y="4729"/>
                  </a:cubicBezTo>
                  <a:cubicBezTo>
                    <a:pt x="347" y="4729"/>
                    <a:pt x="349" y="4729"/>
                    <a:pt x="352" y="4729"/>
                  </a:cubicBezTo>
                  <a:cubicBezTo>
                    <a:pt x="352" y="4949"/>
                    <a:pt x="544" y="5045"/>
                    <a:pt x="756" y="5045"/>
                  </a:cubicBezTo>
                  <a:cubicBezTo>
                    <a:pt x="963" y="5045"/>
                    <a:pt x="1189" y="4953"/>
                    <a:pt x="1272" y="4796"/>
                  </a:cubicBezTo>
                  <a:cubicBezTo>
                    <a:pt x="1306" y="4712"/>
                    <a:pt x="1306" y="4628"/>
                    <a:pt x="1339" y="4545"/>
                  </a:cubicBezTo>
                  <a:cubicBezTo>
                    <a:pt x="1356" y="4511"/>
                    <a:pt x="1423" y="4511"/>
                    <a:pt x="1440" y="4461"/>
                  </a:cubicBezTo>
                  <a:cubicBezTo>
                    <a:pt x="1456" y="4411"/>
                    <a:pt x="1389" y="4361"/>
                    <a:pt x="1406" y="4327"/>
                  </a:cubicBezTo>
                  <a:cubicBezTo>
                    <a:pt x="1440" y="4243"/>
                    <a:pt x="1473" y="4160"/>
                    <a:pt x="1490" y="4093"/>
                  </a:cubicBezTo>
                  <a:cubicBezTo>
                    <a:pt x="1490" y="4076"/>
                    <a:pt x="1456" y="4009"/>
                    <a:pt x="1473" y="3976"/>
                  </a:cubicBezTo>
                  <a:cubicBezTo>
                    <a:pt x="1473" y="3942"/>
                    <a:pt x="1557" y="3909"/>
                    <a:pt x="1540" y="3842"/>
                  </a:cubicBezTo>
                  <a:cubicBezTo>
                    <a:pt x="1540" y="3808"/>
                    <a:pt x="1490" y="3775"/>
                    <a:pt x="1473" y="3741"/>
                  </a:cubicBezTo>
                  <a:cubicBezTo>
                    <a:pt x="1456" y="3658"/>
                    <a:pt x="1557" y="3591"/>
                    <a:pt x="1573" y="3507"/>
                  </a:cubicBezTo>
                  <a:cubicBezTo>
                    <a:pt x="1573" y="3423"/>
                    <a:pt x="1540" y="3390"/>
                    <a:pt x="1507" y="3340"/>
                  </a:cubicBezTo>
                  <a:cubicBezTo>
                    <a:pt x="1490" y="3289"/>
                    <a:pt x="1490" y="3256"/>
                    <a:pt x="1490" y="3206"/>
                  </a:cubicBezTo>
                  <a:lnTo>
                    <a:pt x="1440" y="2787"/>
                  </a:lnTo>
                  <a:cubicBezTo>
                    <a:pt x="1423" y="2620"/>
                    <a:pt x="1406" y="2436"/>
                    <a:pt x="1373" y="2252"/>
                  </a:cubicBezTo>
                  <a:cubicBezTo>
                    <a:pt x="1356" y="2084"/>
                    <a:pt x="1339" y="1950"/>
                    <a:pt x="1322" y="1783"/>
                  </a:cubicBezTo>
                  <a:lnTo>
                    <a:pt x="1272" y="1398"/>
                  </a:lnTo>
                  <a:cubicBezTo>
                    <a:pt x="1222" y="1314"/>
                    <a:pt x="1172" y="1230"/>
                    <a:pt x="1138" y="1147"/>
                  </a:cubicBezTo>
                  <a:cubicBezTo>
                    <a:pt x="971" y="762"/>
                    <a:pt x="837" y="394"/>
                    <a:pt x="703" y="9"/>
                  </a:cubicBezTo>
                  <a:cubicBezTo>
                    <a:pt x="693" y="3"/>
                    <a:pt x="683" y="1"/>
                    <a:pt x="673" y="1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650513" y="4034700"/>
              <a:ext cx="81569" cy="262329"/>
            </a:xfrm>
            <a:custGeom>
              <a:rect b="b" l="l" r="r" t="t"/>
              <a:pathLst>
                <a:path extrusionOk="0" h="5065" w="1575">
                  <a:moveTo>
                    <a:pt x="670" y="1"/>
                  </a:moveTo>
                  <a:cubicBezTo>
                    <a:pt x="612" y="1"/>
                    <a:pt x="569" y="77"/>
                    <a:pt x="553" y="154"/>
                  </a:cubicBezTo>
                  <a:cubicBezTo>
                    <a:pt x="537" y="287"/>
                    <a:pt x="520" y="438"/>
                    <a:pt x="503" y="589"/>
                  </a:cubicBezTo>
                  <a:cubicBezTo>
                    <a:pt x="436" y="589"/>
                    <a:pt x="403" y="672"/>
                    <a:pt x="403" y="739"/>
                  </a:cubicBezTo>
                  <a:cubicBezTo>
                    <a:pt x="336" y="1191"/>
                    <a:pt x="252" y="1627"/>
                    <a:pt x="185" y="2079"/>
                  </a:cubicBezTo>
                  <a:lnTo>
                    <a:pt x="168" y="2279"/>
                  </a:lnTo>
                  <a:cubicBezTo>
                    <a:pt x="152" y="2514"/>
                    <a:pt x="135" y="2748"/>
                    <a:pt x="101" y="2982"/>
                  </a:cubicBezTo>
                  <a:cubicBezTo>
                    <a:pt x="101" y="3083"/>
                    <a:pt x="85" y="3200"/>
                    <a:pt x="85" y="3300"/>
                  </a:cubicBezTo>
                  <a:lnTo>
                    <a:pt x="51" y="3719"/>
                  </a:lnTo>
                  <a:cubicBezTo>
                    <a:pt x="34" y="3903"/>
                    <a:pt x="18" y="4087"/>
                    <a:pt x="1" y="4255"/>
                  </a:cubicBezTo>
                  <a:cubicBezTo>
                    <a:pt x="1" y="4367"/>
                    <a:pt x="202" y="4742"/>
                    <a:pt x="336" y="4742"/>
                  </a:cubicBezTo>
                  <a:cubicBezTo>
                    <a:pt x="342" y="4742"/>
                    <a:pt x="347" y="4741"/>
                    <a:pt x="352" y="4740"/>
                  </a:cubicBezTo>
                  <a:cubicBezTo>
                    <a:pt x="352" y="4968"/>
                    <a:pt x="545" y="5064"/>
                    <a:pt x="757" y="5064"/>
                  </a:cubicBezTo>
                  <a:cubicBezTo>
                    <a:pt x="964" y="5064"/>
                    <a:pt x="1190" y="4973"/>
                    <a:pt x="1273" y="4824"/>
                  </a:cubicBezTo>
                  <a:cubicBezTo>
                    <a:pt x="1307" y="4740"/>
                    <a:pt x="1290" y="4640"/>
                    <a:pt x="1323" y="4556"/>
                  </a:cubicBezTo>
                  <a:cubicBezTo>
                    <a:pt x="1340" y="4522"/>
                    <a:pt x="1424" y="4522"/>
                    <a:pt x="1440" y="4472"/>
                  </a:cubicBezTo>
                  <a:cubicBezTo>
                    <a:pt x="1457" y="4439"/>
                    <a:pt x="1390" y="4388"/>
                    <a:pt x="1407" y="4338"/>
                  </a:cubicBezTo>
                  <a:cubicBezTo>
                    <a:pt x="1440" y="4255"/>
                    <a:pt x="1457" y="4171"/>
                    <a:pt x="1474" y="4104"/>
                  </a:cubicBezTo>
                  <a:cubicBezTo>
                    <a:pt x="1474" y="4070"/>
                    <a:pt x="1474" y="4037"/>
                    <a:pt x="1474" y="3987"/>
                  </a:cubicBezTo>
                  <a:cubicBezTo>
                    <a:pt x="1474" y="3936"/>
                    <a:pt x="1541" y="3920"/>
                    <a:pt x="1524" y="3853"/>
                  </a:cubicBezTo>
                  <a:cubicBezTo>
                    <a:pt x="1524" y="3803"/>
                    <a:pt x="1474" y="3786"/>
                    <a:pt x="1457" y="3736"/>
                  </a:cubicBezTo>
                  <a:cubicBezTo>
                    <a:pt x="1440" y="3669"/>
                    <a:pt x="1541" y="3602"/>
                    <a:pt x="1558" y="3518"/>
                  </a:cubicBezTo>
                  <a:cubicBezTo>
                    <a:pt x="1574" y="3418"/>
                    <a:pt x="1524" y="3401"/>
                    <a:pt x="1507" y="3334"/>
                  </a:cubicBezTo>
                  <a:cubicBezTo>
                    <a:pt x="1491" y="3300"/>
                    <a:pt x="1474" y="3267"/>
                    <a:pt x="1474" y="3217"/>
                  </a:cubicBezTo>
                  <a:cubicBezTo>
                    <a:pt x="1457" y="3083"/>
                    <a:pt x="1440" y="2932"/>
                    <a:pt x="1424" y="2798"/>
                  </a:cubicBezTo>
                  <a:cubicBezTo>
                    <a:pt x="1407" y="2631"/>
                    <a:pt x="1390" y="2447"/>
                    <a:pt x="1374" y="2263"/>
                  </a:cubicBezTo>
                  <a:cubicBezTo>
                    <a:pt x="1357" y="2095"/>
                    <a:pt x="1323" y="1945"/>
                    <a:pt x="1307" y="1794"/>
                  </a:cubicBezTo>
                  <a:lnTo>
                    <a:pt x="1256" y="1409"/>
                  </a:lnTo>
                  <a:cubicBezTo>
                    <a:pt x="1206" y="1325"/>
                    <a:pt x="1156" y="1242"/>
                    <a:pt x="1122" y="1141"/>
                  </a:cubicBezTo>
                  <a:cubicBezTo>
                    <a:pt x="972" y="773"/>
                    <a:pt x="821" y="388"/>
                    <a:pt x="687" y="3"/>
                  </a:cubicBezTo>
                  <a:cubicBezTo>
                    <a:pt x="681" y="1"/>
                    <a:pt x="676" y="1"/>
                    <a:pt x="670" y="1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2209183" y="3967379"/>
              <a:ext cx="88278" cy="283747"/>
            </a:xfrm>
            <a:custGeom>
              <a:rect b="b" l="l" r="r" t="t"/>
              <a:pathLst>
                <a:path extrusionOk="0" h="5059" w="1574">
                  <a:moveTo>
                    <a:pt x="660" y="1"/>
                  </a:moveTo>
                  <a:cubicBezTo>
                    <a:pt x="606" y="1"/>
                    <a:pt x="567" y="83"/>
                    <a:pt x="553" y="141"/>
                  </a:cubicBezTo>
                  <a:cubicBezTo>
                    <a:pt x="536" y="275"/>
                    <a:pt x="519" y="426"/>
                    <a:pt x="502" y="576"/>
                  </a:cubicBezTo>
                  <a:cubicBezTo>
                    <a:pt x="435" y="576"/>
                    <a:pt x="419" y="677"/>
                    <a:pt x="402" y="744"/>
                  </a:cubicBezTo>
                  <a:cubicBezTo>
                    <a:pt x="335" y="1179"/>
                    <a:pt x="251" y="1631"/>
                    <a:pt x="184" y="2066"/>
                  </a:cubicBezTo>
                  <a:lnTo>
                    <a:pt x="168" y="2267"/>
                  </a:lnTo>
                  <a:lnTo>
                    <a:pt x="117" y="2970"/>
                  </a:lnTo>
                  <a:cubicBezTo>
                    <a:pt x="117" y="3087"/>
                    <a:pt x="84" y="3188"/>
                    <a:pt x="84" y="3288"/>
                  </a:cubicBezTo>
                  <a:lnTo>
                    <a:pt x="50" y="3723"/>
                  </a:lnTo>
                  <a:cubicBezTo>
                    <a:pt x="34" y="3891"/>
                    <a:pt x="17" y="4075"/>
                    <a:pt x="0" y="4242"/>
                  </a:cubicBezTo>
                  <a:cubicBezTo>
                    <a:pt x="0" y="4355"/>
                    <a:pt x="201" y="4729"/>
                    <a:pt x="335" y="4729"/>
                  </a:cubicBezTo>
                  <a:cubicBezTo>
                    <a:pt x="341" y="4729"/>
                    <a:pt x="346" y="4729"/>
                    <a:pt x="352" y="4728"/>
                  </a:cubicBezTo>
                  <a:cubicBezTo>
                    <a:pt x="352" y="4958"/>
                    <a:pt x="548" y="5058"/>
                    <a:pt x="763" y="5058"/>
                  </a:cubicBezTo>
                  <a:cubicBezTo>
                    <a:pt x="968" y="5058"/>
                    <a:pt x="1190" y="4967"/>
                    <a:pt x="1272" y="4811"/>
                  </a:cubicBezTo>
                  <a:cubicBezTo>
                    <a:pt x="1306" y="4728"/>
                    <a:pt x="1289" y="4644"/>
                    <a:pt x="1323" y="4560"/>
                  </a:cubicBezTo>
                  <a:cubicBezTo>
                    <a:pt x="1339" y="4510"/>
                    <a:pt x="1423" y="4510"/>
                    <a:pt x="1440" y="4476"/>
                  </a:cubicBezTo>
                  <a:cubicBezTo>
                    <a:pt x="1440" y="4426"/>
                    <a:pt x="1389" y="4376"/>
                    <a:pt x="1406" y="4326"/>
                  </a:cubicBezTo>
                  <a:cubicBezTo>
                    <a:pt x="1440" y="4242"/>
                    <a:pt x="1456" y="4175"/>
                    <a:pt x="1473" y="4091"/>
                  </a:cubicBezTo>
                  <a:cubicBezTo>
                    <a:pt x="1473" y="4091"/>
                    <a:pt x="1456" y="4024"/>
                    <a:pt x="1473" y="3991"/>
                  </a:cubicBezTo>
                  <a:cubicBezTo>
                    <a:pt x="1473" y="3941"/>
                    <a:pt x="1540" y="3907"/>
                    <a:pt x="1523" y="3840"/>
                  </a:cubicBezTo>
                  <a:cubicBezTo>
                    <a:pt x="1523" y="3807"/>
                    <a:pt x="1473" y="3773"/>
                    <a:pt x="1473" y="3740"/>
                  </a:cubicBezTo>
                  <a:cubicBezTo>
                    <a:pt x="1440" y="3656"/>
                    <a:pt x="1540" y="3589"/>
                    <a:pt x="1557" y="3506"/>
                  </a:cubicBezTo>
                  <a:cubicBezTo>
                    <a:pt x="1574" y="3422"/>
                    <a:pt x="1523" y="3388"/>
                    <a:pt x="1507" y="3338"/>
                  </a:cubicBezTo>
                  <a:cubicBezTo>
                    <a:pt x="1490" y="3288"/>
                    <a:pt x="1473" y="3255"/>
                    <a:pt x="1473" y="3221"/>
                  </a:cubicBezTo>
                  <a:cubicBezTo>
                    <a:pt x="1456" y="3070"/>
                    <a:pt x="1440" y="2936"/>
                    <a:pt x="1423" y="2803"/>
                  </a:cubicBezTo>
                  <a:cubicBezTo>
                    <a:pt x="1406" y="2618"/>
                    <a:pt x="1389" y="2434"/>
                    <a:pt x="1373" y="2250"/>
                  </a:cubicBezTo>
                  <a:cubicBezTo>
                    <a:pt x="1339" y="2083"/>
                    <a:pt x="1323" y="1949"/>
                    <a:pt x="1306" y="1782"/>
                  </a:cubicBezTo>
                  <a:lnTo>
                    <a:pt x="1256" y="1397"/>
                  </a:lnTo>
                  <a:cubicBezTo>
                    <a:pt x="1205" y="1313"/>
                    <a:pt x="1155" y="1229"/>
                    <a:pt x="1122" y="1145"/>
                  </a:cubicBezTo>
                  <a:cubicBezTo>
                    <a:pt x="971" y="760"/>
                    <a:pt x="820" y="392"/>
                    <a:pt x="686" y="7"/>
                  </a:cubicBezTo>
                  <a:cubicBezTo>
                    <a:pt x="677" y="3"/>
                    <a:pt x="668" y="1"/>
                    <a:pt x="660" y="1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4"/>
          <p:cNvSpPr/>
          <p:nvPr/>
        </p:nvSpPr>
        <p:spPr>
          <a:xfrm>
            <a:off x="-1134875" y="814275"/>
            <a:ext cx="3611493" cy="706016"/>
          </a:xfrm>
          <a:custGeom>
            <a:rect b="b" l="l" r="r" t="t"/>
            <a:pathLst>
              <a:path extrusionOk="0" h="9279" w="47465">
                <a:moveTo>
                  <a:pt x="25715" y="1"/>
                </a:moveTo>
                <a:cubicBezTo>
                  <a:pt x="22766" y="1"/>
                  <a:pt x="19926" y="945"/>
                  <a:pt x="18451" y="2591"/>
                </a:cubicBezTo>
                <a:cubicBezTo>
                  <a:pt x="17724" y="1803"/>
                  <a:pt x="16922" y="1464"/>
                  <a:pt x="16134" y="1464"/>
                </a:cubicBezTo>
                <a:cubicBezTo>
                  <a:pt x="13794" y="1464"/>
                  <a:pt x="11582" y="4460"/>
                  <a:pt x="11855" y="7576"/>
                </a:cubicBezTo>
                <a:cubicBezTo>
                  <a:pt x="10202" y="7236"/>
                  <a:pt x="8735" y="7100"/>
                  <a:pt x="7448" y="7100"/>
                </a:cubicBezTo>
                <a:cubicBezTo>
                  <a:pt x="2296" y="7100"/>
                  <a:pt x="1" y="9278"/>
                  <a:pt x="1" y="9278"/>
                </a:cubicBezTo>
                <a:lnTo>
                  <a:pt x="46142" y="9278"/>
                </a:lnTo>
                <a:cubicBezTo>
                  <a:pt x="47465" y="5859"/>
                  <a:pt x="44249" y="3789"/>
                  <a:pt x="40502" y="3789"/>
                </a:cubicBezTo>
                <a:cubicBezTo>
                  <a:pt x="38653" y="3789"/>
                  <a:pt x="36674" y="4293"/>
                  <a:pt x="35047" y="5388"/>
                </a:cubicBezTo>
                <a:cubicBezTo>
                  <a:pt x="33618" y="1616"/>
                  <a:pt x="29572" y="1"/>
                  <a:pt x="257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 txBox="1"/>
          <p:nvPr>
            <p:ph idx="1" type="subTitle"/>
          </p:nvPr>
        </p:nvSpPr>
        <p:spPr>
          <a:xfrm>
            <a:off x="2073300" y="1520304"/>
            <a:ext cx="4997400" cy="26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b="1"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4"/>
          <p:cNvSpPr/>
          <p:nvPr/>
        </p:nvSpPr>
        <p:spPr>
          <a:xfrm>
            <a:off x="7070700" y="2496438"/>
            <a:ext cx="3611493" cy="706016"/>
          </a:xfrm>
          <a:custGeom>
            <a:rect b="b" l="l" r="r" t="t"/>
            <a:pathLst>
              <a:path extrusionOk="0" h="9279" w="47465">
                <a:moveTo>
                  <a:pt x="25715" y="1"/>
                </a:moveTo>
                <a:cubicBezTo>
                  <a:pt x="22766" y="1"/>
                  <a:pt x="19926" y="945"/>
                  <a:pt x="18451" y="2591"/>
                </a:cubicBezTo>
                <a:cubicBezTo>
                  <a:pt x="17724" y="1803"/>
                  <a:pt x="16922" y="1464"/>
                  <a:pt x="16134" y="1464"/>
                </a:cubicBezTo>
                <a:cubicBezTo>
                  <a:pt x="13794" y="1464"/>
                  <a:pt x="11582" y="4460"/>
                  <a:pt x="11855" y="7576"/>
                </a:cubicBezTo>
                <a:cubicBezTo>
                  <a:pt x="10202" y="7236"/>
                  <a:pt x="8735" y="7100"/>
                  <a:pt x="7448" y="7100"/>
                </a:cubicBezTo>
                <a:cubicBezTo>
                  <a:pt x="2296" y="7100"/>
                  <a:pt x="1" y="9278"/>
                  <a:pt x="1" y="9278"/>
                </a:cubicBezTo>
                <a:lnTo>
                  <a:pt x="46142" y="9278"/>
                </a:lnTo>
                <a:cubicBezTo>
                  <a:pt x="47465" y="5859"/>
                  <a:pt x="44249" y="3789"/>
                  <a:pt x="40502" y="3789"/>
                </a:cubicBezTo>
                <a:cubicBezTo>
                  <a:pt x="38653" y="3789"/>
                  <a:pt x="36674" y="4293"/>
                  <a:pt x="35047" y="5388"/>
                </a:cubicBezTo>
                <a:cubicBezTo>
                  <a:pt x="33618" y="1616"/>
                  <a:pt x="29572" y="1"/>
                  <a:pt x="257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1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337" name="Google Shape;337;p31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1"/>
          <p:cNvSpPr/>
          <p:nvPr/>
        </p:nvSpPr>
        <p:spPr>
          <a:xfrm>
            <a:off x="-357225" y="1850900"/>
            <a:ext cx="9634851" cy="3358123"/>
          </a:xfrm>
          <a:custGeom>
            <a:rect b="b" l="l" r="r" t="t"/>
            <a:pathLst>
              <a:path extrusionOk="0" h="99441" w="285308">
                <a:moveTo>
                  <a:pt x="226694" y="0"/>
                </a:moveTo>
                <a:cubicBezTo>
                  <a:pt x="214141" y="0"/>
                  <a:pt x="202089" y="6735"/>
                  <a:pt x="195735" y="18371"/>
                </a:cubicBezTo>
                <a:cubicBezTo>
                  <a:pt x="194684" y="18030"/>
                  <a:pt x="193611" y="17866"/>
                  <a:pt x="192553" y="17866"/>
                </a:cubicBezTo>
                <a:cubicBezTo>
                  <a:pt x="188957" y="17866"/>
                  <a:pt x="185526" y="19753"/>
                  <a:pt x="183653" y="22993"/>
                </a:cubicBezTo>
                <a:cubicBezTo>
                  <a:pt x="181213" y="27201"/>
                  <a:pt x="182055" y="32522"/>
                  <a:pt x="185650" y="35789"/>
                </a:cubicBezTo>
                <a:cubicBezTo>
                  <a:pt x="184392" y="35329"/>
                  <a:pt x="183108" y="35112"/>
                  <a:pt x="181847" y="35112"/>
                </a:cubicBezTo>
                <a:cubicBezTo>
                  <a:pt x="177160" y="35112"/>
                  <a:pt x="172794" y="38117"/>
                  <a:pt x="171299" y="42850"/>
                </a:cubicBezTo>
                <a:cubicBezTo>
                  <a:pt x="169355" y="41731"/>
                  <a:pt x="167269" y="41214"/>
                  <a:pt x="165226" y="41214"/>
                </a:cubicBezTo>
                <a:cubicBezTo>
                  <a:pt x="159714" y="41214"/>
                  <a:pt x="154516" y="44984"/>
                  <a:pt x="153267" y="50896"/>
                </a:cubicBezTo>
                <a:cubicBezTo>
                  <a:pt x="152240" y="51523"/>
                  <a:pt x="151256" y="52222"/>
                  <a:pt x="150343" y="52993"/>
                </a:cubicBezTo>
                <a:cubicBezTo>
                  <a:pt x="148252" y="51446"/>
                  <a:pt x="145776" y="50666"/>
                  <a:pt x="143291" y="50666"/>
                </a:cubicBezTo>
                <a:cubicBezTo>
                  <a:pt x="141215" y="50666"/>
                  <a:pt x="139132" y="51211"/>
                  <a:pt x="137262" y="52308"/>
                </a:cubicBezTo>
                <a:cubicBezTo>
                  <a:pt x="134621" y="51308"/>
                  <a:pt x="132140" y="50801"/>
                  <a:pt x="129709" y="50801"/>
                </a:cubicBezTo>
                <a:cubicBezTo>
                  <a:pt x="123788" y="50801"/>
                  <a:pt x="118174" y="53807"/>
                  <a:pt x="111327" y="59997"/>
                </a:cubicBezTo>
                <a:cubicBezTo>
                  <a:pt x="110122" y="59878"/>
                  <a:pt x="108989" y="59821"/>
                  <a:pt x="107921" y="59821"/>
                </a:cubicBezTo>
                <a:cubicBezTo>
                  <a:pt x="106041" y="59821"/>
                  <a:pt x="104363" y="59998"/>
                  <a:pt x="102853" y="60325"/>
                </a:cubicBezTo>
                <a:cubicBezTo>
                  <a:pt x="97952" y="57949"/>
                  <a:pt x="92697" y="56792"/>
                  <a:pt x="87482" y="56792"/>
                </a:cubicBezTo>
                <a:cubicBezTo>
                  <a:pt x="78642" y="56792"/>
                  <a:pt x="69918" y="60116"/>
                  <a:pt x="63224" y="66459"/>
                </a:cubicBezTo>
                <a:cubicBezTo>
                  <a:pt x="62468" y="66759"/>
                  <a:pt x="61712" y="67073"/>
                  <a:pt x="60970" y="67444"/>
                </a:cubicBezTo>
                <a:cubicBezTo>
                  <a:pt x="57704" y="64277"/>
                  <a:pt x="52325" y="60211"/>
                  <a:pt x="46034" y="59968"/>
                </a:cubicBezTo>
                <a:cubicBezTo>
                  <a:pt x="45849" y="59084"/>
                  <a:pt x="45564" y="58242"/>
                  <a:pt x="45164" y="57429"/>
                </a:cubicBezTo>
                <a:cubicBezTo>
                  <a:pt x="50214" y="48813"/>
                  <a:pt x="48531" y="37843"/>
                  <a:pt x="41127" y="31124"/>
                </a:cubicBezTo>
                <a:cubicBezTo>
                  <a:pt x="37128" y="27502"/>
                  <a:pt x="32050" y="25662"/>
                  <a:pt x="26953" y="25662"/>
                </a:cubicBezTo>
                <a:cubicBezTo>
                  <a:pt x="22615" y="25662"/>
                  <a:pt x="18263" y="26995"/>
                  <a:pt x="14551" y="29697"/>
                </a:cubicBezTo>
                <a:cubicBezTo>
                  <a:pt x="14665" y="29013"/>
                  <a:pt x="14722" y="28314"/>
                  <a:pt x="14736" y="27615"/>
                </a:cubicBezTo>
                <a:cubicBezTo>
                  <a:pt x="14736" y="20325"/>
                  <a:pt x="8806" y="14563"/>
                  <a:pt x="1723" y="14563"/>
                </a:cubicBezTo>
                <a:cubicBezTo>
                  <a:pt x="1155" y="14563"/>
                  <a:pt x="580" y="14600"/>
                  <a:pt x="0" y="14676"/>
                </a:cubicBezTo>
                <a:lnTo>
                  <a:pt x="0" y="99441"/>
                </a:lnTo>
                <a:lnTo>
                  <a:pt x="285308" y="99441"/>
                </a:lnTo>
                <a:lnTo>
                  <a:pt x="285308" y="3036"/>
                </a:lnTo>
                <a:cubicBezTo>
                  <a:pt x="283296" y="4933"/>
                  <a:pt x="281955" y="7415"/>
                  <a:pt x="281485" y="10140"/>
                </a:cubicBezTo>
                <a:cubicBezTo>
                  <a:pt x="281000" y="10097"/>
                  <a:pt x="280529" y="10083"/>
                  <a:pt x="280044" y="10083"/>
                </a:cubicBezTo>
                <a:cubicBezTo>
                  <a:pt x="280016" y="10082"/>
                  <a:pt x="279988" y="10082"/>
                  <a:pt x="279960" y="10082"/>
                </a:cubicBezTo>
                <a:cubicBezTo>
                  <a:pt x="276822" y="10082"/>
                  <a:pt x="273743" y="10880"/>
                  <a:pt x="271000" y="12379"/>
                </a:cubicBezTo>
                <a:cubicBezTo>
                  <a:pt x="269930" y="11994"/>
                  <a:pt x="268803" y="11794"/>
                  <a:pt x="267676" y="11794"/>
                </a:cubicBezTo>
                <a:cubicBezTo>
                  <a:pt x="267576" y="11794"/>
                  <a:pt x="267476" y="11809"/>
                  <a:pt x="267362" y="11809"/>
                </a:cubicBezTo>
                <a:cubicBezTo>
                  <a:pt x="264336" y="4364"/>
                  <a:pt x="257213" y="2"/>
                  <a:pt x="249810" y="2"/>
                </a:cubicBezTo>
                <a:cubicBezTo>
                  <a:pt x="246532" y="2"/>
                  <a:pt x="243200" y="858"/>
                  <a:pt x="240144" y="2679"/>
                </a:cubicBezTo>
                <a:cubicBezTo>
                  <a:pt x="235755" y="865"/>
                  <a:pt x="231193" y="0"/>
                  <a:pt x="2266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"/>
          <p:cNvSpPr txBox="1"/>
          <p:nvPr>
            <p:ph type="title"/>
          </p:nvPr>
        </p:nvSpPr>
        <p:spPr>
          <a:xfrm>
            <a:off x="918600" y="1440750"/>
            <a:ext cx="4101600" cy="22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Font typeface="Barlow Condensed"/>
              <a:buNone/>
              <a:defRPr b="1" sz="8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2" name="Google Shape;342;p31"/>
          <p:cNvSpPr/>
          <p:nvPr/>
        </p:nvSpPr>
        <p:spPr>
          <a:xfrm flipH="1">
            <a:off x="-228557" y="4550321"/>
            <a:ext cx="10230432" cy="658715"/>
          </a:xfrm>
          <a:custGeom>
            <a:rect b="b" l="l" r="r" t="t"/>
            <a:pathLst>
              <a:path extrusionOk="0" h="30068" w="285308">
                <a:moveTo>
                  <a:pt x="119263" y="0"/>
                </a:moveTo>
                <a:cubicBezTo>
                  <a:pt x="116263" y="0"/>
                  <a:pt x="113252" y="153"/>
                  <a:pt x="110229" y="496"/>
                </a:cubicBezTo>
                <a:cubicBezTo>
                  <a:pt x="100200" y="1637"/>
                  <a:pt x="90985" y="4819"/>
                  <a:pt x="81470" y="7229"/>
                </a:cubicBezTo>
                <a:cubicBezTo>
                  <a:pt x="74945" y="8892"/>
                  <a:pt x="67916" y="10193"/>
                  <a:pt x="61011" y="10193"/>
                </a:cubicBezTo>
                <a:cubicBezTo>
                  <a:pt x="57846" y="10193"/>
                  <a:pt x="54708" y="9920"/>
                  <a:pt x="51655" y="9283"/>
                </a:cubicBezTo>
                <a:cubicBezTo>
                  <a:pt x="44722" y="7857"/>
                  <a:pt x="38830" y="4647"/>
                  <a:pt x="31855" y="3306"/>
                </a:cubicBezTo>
                <a:cubicBezTo>
                  <a:pt x="29040" y="2756"/>
                  <a:pt x="26175" y="2526"/>
                  <a:pt x="23287" y="2526"/>
                </a:cubicBezTo>
                <a:cubicBezTo>
                  <a:pt x="15768" y="2526"/>
                  <a:pt x="8100" y="4090"/>
                  <a:pt x="813" y="5646"/>
                </a:cubicBezTo>
                <a:cubicBezTo>
                  <a:pt x="542" y="5703"/>
                  <a:pt x="271" y="5774"/>
                  <a:pt x="0" y="5831"/>
                </a:cubicBezTo>
                <a:lnTo>
                  <a:pt x="0" y="30067"/>
                </a:lnTo>
                <a:lnTo>
                  <a:pt x="285308" y="30067"/>
                </a:lnTo>
                <a:lnTo>
                  <a:pt x="285308" y="16758"/>
                </a:lnTo>
                <a:cubicBezTo>
                  <a:pt x="277547" y="15246"/>
                  <a:pt x="270443" y="12664"/>
                  <a:pt x="262883" y="10767"/>
                </a:cubicBezTo>
                <a:cubicBezTo>
                  <a:pt x="253357" y="8396"/>
                  <a:pt x="243331" y="6736"/>
                  <a:pt x="233120" y="6736"/>
                </a:cubicBezTo>
                <a:cubicBezTo>
                  <a:pt x="232704" y="6736"/>
                  <a:pt x="232287" y="6739"/>
                  <a:pt x="231870" y="6744"/>
                </a:cubicBezTo>
                <a:cubicBezTo>
                  <a:pt x="218617" y="6916"/>
                  <a:pt x="205693" y="9897"/>
                  <a:pt x="192440" y="9982"/>
                </a:cubicBezTo>
                <a:cubicBezTo>
                  <a:pt x="192269" y="9983"/>
                  <a:pt x="192098" y="9984"/>
                  <a:pt x="191927" y="9984"/>
                </a:cubicBezTo>
                <a:cubicBezTo>
                  <a:pt x="167150" y="9984"/>
                  <a:pt x="143521" y="0"/>
                  <a:pt x="119263" y="0"/>
                </a:cubicBezTo>
                <a:close/>
              </a:path>
            </a:pathLst>
          </a:cu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type="ctrTitle"/>
          </p:nvPr>
        </p:nvSpPr>
        <p:spPr>
          <a:xfrm>
            <a:off x="1572768" y="1261450"/>
            <a:ext cx="59985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000"/>
              <a:buFont typeface="Barlow Condensed"/>
              <a:buNone/>
              <a:defRPr b="1" sz="30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Barlow Condensed"/>
              <a:buNone/>
              <a:defRPr b="1" sz="3600"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82F0F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3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347" name="Google Shape;347;p33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33"/>
          <p:cNvGrpSpPr/>
          <p:nvPr/>
        </p:nvGrpSpPr>
        <p:grpSpPr>
          <a:xfrm>
            <a:off x="-141974" y="2882455"/>
            <a:ext cx="9285935" cy="3035321"/>
            <a:chOff x="-299125" y="4908204"/>
            <a:chExt cx="2331275" cy="762050"/>
          </a:xfrm>
        </p:grpSpPr>
        <p:sp>
          <p:nvSpPr>
            <p:cNvPr id="351" name="Google Shape;351;p33"/>
            <p:cNvSpPr/>
            <p:nvPr/>
          </p:nvSpPr>
          <p:spPr>
            <a:xfrm>
              <a:off x="-298725" y="5142129"/>
              <a:ext cx="1070450" cy="454075"/>
            </a:xfrm>
            <a:custGeom>
              <a:rect b="b" l="l" r="r" t="t"/>
              <a:pathLst>
                <a:path extrusionOk="0" h="18163" w="42818">
                  <a:moveTo>
                    <a:pt x="19300" y="1"/>
                  </a:moveTo>
                  <a:lnTo>
                    <a:pt x="11852" y="5876"/>
                  </a:lnTo>
                  <a:lnTo>
                    <a:pt x="4704" y="2009"/>
                  </a:lnTo>
                  <a:lnTo>
                    <a:pt x="1" y="5876"/>
                  </a:lnTo>
                  <a:lnTo>
                    <a:pt x="1" y="18162"/>
                  </a:lnTo>
                  <a:lnTo>
                    <a:pt x="42818" y="18162"/>
                  </a:lnTo>
                  <a:lnTo>
                    <a:pt x="42818" y="8169"/>
                  </a:lnTo>
                  <a:lnTo>
                    <a:pt x="34934" y="4051"/>
                  </a:lnTo>
                  <a:lnTo>
                    <a:pt x="32574" y="5876"/>
                  </a:lnTo>
                  <a:lnTo>
                    <a:pt x="25376" y="1658"/>
                  </a:lnTo>
                  <a:lnTo>
                    <a:pt x="23033" y="3081"/>
                  </a:lnTo>
                  <a:lnTo>
                    <a:pt x="19300" y="1"/>
                  </a:lnTo>
                  <a:close/>
                </a:path>
              </a:pathLst>
            </a:custGeom>
            <a:solidFill>
              <a:srgbClr val="36B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292575" y="4908204"/>
              <a:ext cx="1739575" cy="762050"/>
            </a:xfrm>
            <a:custGeom>
              <a:rect b="b" l="l" r="r" t="t"/>
              <a:pathLst>
                <a:path extrusionOk="0" h="30482" w="69583">
                  <a:moveTo>
                    <a:pt x="59154" y="1"/>
                  </a:moveTo>
                  <a:lnTo>
                    <a:pt x="48810" y="8655"/>
                  </a:lnTo>
                  <a:lnTo>
                    <a:pt x="38850" y="4403"/>
                  </a:lnTo>
                  <a:lnTo>
                    <a:pt x="27920" y="12756"/>
                  </a:lnTo>
                  <a:lnTo>
                    <a:pt x="22731" y="10546"/>
                  </a:lnTo>
                  <a:lnTo>
                    <a:pt x="0" y="25142"/>
                  </a:lnTo>
                  <a:lnTo>
                    <a:pt x="268" y="30482"/>
                  </a:lnTo>
                  <a:lnTo>
                    <a:pt x="69582" y="30482"/>
                  </a:lnTo>
                  <a:lnTo>
                    <a:pt x="69582" y="4972"/>
                  </a:lnTo>
                  <a:lnTo>
                    <a:pt x="59154" y="1"/>
                  </a:lnTo>
                  <a:close/>
                </a:path>
              </a:pathLst>
            </a:custGeom>
            <a:solidFill>
              <a:srgbClr val="36B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849950" y="5171854"/>
              <a:ext cx="140650" cy="94175"/>
            </a:xfrm>
            <a:custGeom>
              <a:rect b="b" l="l" r="r" t="t"/>
              <a:pathLst>
                <a:path extrusionOk="0" h="3767" w="5626">
                  <a:moveTo>
                    <a:pt x="436" y="0"/>
                  </a:moveTo>
                  <a:lnTo>
                    <a:pt x="1" y="1674"/>
                  </a:lnTo>
                  <a:lnTo>
                    <a:pt x="2679" y="2980"/>
                  </a:lnTo>
                  <a:lnTo>
                    <a:pt x="1507" y="2980"/>
                  </a:lnTo>
                  <a:lnTo>
                    <a:pt x="3600" y="3766"/>
                  </a:lnTo>
                  <a:lnTo>
                    <a:pt x="5625" y="221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263825" y="5018279"/>
              <a:ext cx="249000" cy="174100"/>
            </a:xfrm>
            <a:custGeom>
              <a:rect b="b" l="l" r="r" t="t"/>
              <a:pathLst>
                <a:path extrusionOk="0" h="6964" w="9960">
                  <a:moveTo>
                    <a:pt x="0" y="0"/>
                  </a:moveTo>
                  <a:lnTo>
                    <a:pt x="3365" y="3147"/>
                  </a:lnTo>
                  <a:lnTo>
                    <a:pt x="2009" y="4737"/>
                  </a:lnTo>
                  <a:lnTo>
                    <a:pt x="3733" y="5825"/>
                  </a:lnTo>
                  <a:lnTo>
                    <a:pt x="2879" y="6963"/>
                  </a:lnTo>
                  <a:lnTo>
                    <a:pt x="2879" y="6963"/>
                  </a:lnTo>
                  <a:lnTo>
                    <a:pt x="9960" y="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1771425" y="4908204"/>
              <a:ext cx="260725" cy="284175"/>
            </a:xfrm>
            <a:custGeom>
              <a:rect b="b" l="l" r="r" t="t"/>
              <a:pathLst>
                <a:path extrusionOk="0" h="11367" w="10429">
                  <a:moveTo>
                    <a:pt x="0" y="1"/>
                  </a:moveTo>
                  <a:lnTo>
                    <a:pt x="1272" y="1440"/>
                  </a:lnTo>
                  <a:lnTo>
                    <a:pt x="352" y="1440"/>
                  </a:lnTo>
                  <a:lnTo>
                    <a:pt x="2360" y="3231"/>
                  </a:lnTo>
                  <a:lnTo>
                    <a:pt x="820" y="4186"/>
                  </a:lnTo>
                  <a:lnTo>
                    <a:pt x="3683" y="5759"/>
                  </a:lnTo>
                  <a:lnTo>
                    <a:pt x="1908" y="6931"/>
                  </a:lnTo>
                  <a:lnTo>
                    <a:pt x="7081" y="7249"/>
                  </a:lnTo>
                  <a:lnTo>
                    <a:pt x="5390" y="11366"/>
                  </a:lnTo>
                  <a:lnTo>
                    <a:pt x="8135" y="9475"/>
                  </a:lnTo>
                  <a:lnTo>
                    <a:pt x="9675" y="11015"/>
                  </a:lnTo>
                  <a:lnTo>
                    <a:pt x="10428" y="10077"/>
                  </a:lnTo>
                  <a:lnTo>
                    <a:pt x="10428" y="4972"/>
                  </a:lnTo>
                  <a:lnTo>
                    <a:pt x="7834" y="37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1225750" y="5215425"/>
              <a:ext cx="647800" cy="173925"/>
            </a:xfrm>
            <a:custGeom>
              <a:rect b="b" l="l" r="r" t="t"/>
              <a:pathLst>
                <a:path extrusionOk="0" h="6957" w="25912">
                  <a:moveTo>
                    <a:pt x="4596" y="0"/>
                  </a:moveTo>
                  <a:cubicBezTo>
                    <a:pt x="3739" y="0"/>
                    <a:pt x="2880" y="68"/>
                    <a:pt x="2025" y="206"/>
                  </a:cubicBezTo>
                  <a:cubicBezTo>
                    <a:pt x="1339" y="323"/>
                    <a:pt x="653" y="474"/>
                    <a:pt x="0" y="675"/>
                  </a:cubicBezTo>
                  <a:cubicBezTo>
                    <a:pt x="318" y="650"/>
                    <a:pt x="636" y="638"/>
                    <a:pt x="953" y="638"/>
                  </a:cubicBezTo>
                  <a:cubicBezTo>
                    <a:pt x="3045" y="638"/>
                    <a:pt x="5120" y="1162"/>
                    <a:pt x="6980" y="2164"/>
                  </a:cubicBezTo>
                  <a:cubicBezTo>
                    <a:pt x="9223" y="3420"/>
                    <a:pt x="11081" y="5328"/>
                    <a:pt x="13441" y="6316"/>
                  </a:cubicBezTo>
                  <a:cubicBezTo>
                    <a:pt x="14514" y="6766"/>
                    <a:pt x="15996" y="6956"/>
                    <a:pt x="17497" y="6956"/>
                  </a:cubicBezTo>
                  <a:cubicBezTo>
                    <a:pt x="19062" y="6956"/>
                    <a:pt x="20648" y="6749"/>
                    <a:pt x="21810" y="6416"/>
                  </a:cubicBezTo>
                  <a:cubicBezTo>
                    <a:pt x="23250" y="5997"/>
                    <a:pt x="24622" y="5428"/>
                    <a:pt x="25911" y="4675"/>
                  </a:cubicBezTo>
                  <a:lnTo>
                    <a:pt x="25911" y="4675"/>
                  </a:lnTo>
                  <a:cubicBezTo>
                    <a:pt x="24210" y="5390"/>
                    <a:pt x="22463" y="5878"/>
                    <a:pt x="20831" y="5878"/>
                  </a:cubicBezTo>
                  <a:cubicBezTo>
                    <a:pt x="20247" y="5878"/>
                    <a:pt x="19679" y="5816"/>
                    <a:pt x="19132" y="5679"/>
                  </a:cubicBezTo>
                  <a:cubicBezTo>
                    <a:pt x="16621" y="5027"/>
                    <a:pt x="14596" y="3202"/>
                    <a:pt x="12320" y="1964"/>
                  </a:cubicBezTo>
                  <a:cubicBezTo>
                    <a:pt x="9934" y="669"/>
                    <a:pt x="7279" y="0"/>
                    <a:pt x="4596" y="0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159500" y="5231375"/>
              <a:ext cx="1872650" cy="343225"/>
            </a:xfrm>
            <a:custGeom>
              <a:rect b="b" l="l" r="r" t="t"/>
              <a:pathLst>
                <a:path extrusionOk="0" h="13729" w="74906">
                  <a:moveTo>
                    <a:pt x="43609" y="0"/>
                  </a:moveTo>
                  <a:cubicBezTo>
                    <a:pt x="43290" y="0"/>
                    <a:pt x="42970" y="12"/>
                    <a:pt x="42650" y="37"/>
                  </a:cubicBezTo>
                  <a:cubicBezTo>
                    <a:pt x="37578" y="1476"/>
                    <a:pt x="32875" y="4824"/>
                    <a:pt x="27820" y="5359"/>
                  </a:cubicBezTo>
                  <a:cubicBezTo>
                    <a:pt x="26866" y="5644"/>
                    <a:pt x="25878" y="5845"/>
                    <a:pt x="24874" y="5962"/>
                  </a:cubicBezTo>
                  <a:cubicBezTo>
                    <a:pt x="24637" y="5983"/>
                    <a:pt x="24372" y="5993"/>
                    <a:pt x="24086" y="5993"/>
                  </a:cubicBezTo>
                  <a:cubicBezTo>
                    <a:pt x="22307" y="5993"/>
                    <a:pt x="19730" y="5608"/>
                    <a:pt x="18346" y="5075"/>
                  </a:cubicBezTo>
                  <a:cubicBezTo>
                    <a:pt x="16973" y="4539"/>
                    <a:pt x="15751" y="3669"/>
                    <a:pt x="14412" y="3066"/>
                  </a:cubicBezTo>
                  <a:cubicBezTo>
                    <a:pt x="13224" y="2531"/>
                    <a:pt x="11968" y="2213"/>
                    <a:pt x="10680" y="2112"/>
                  </a:cubicBezTo>
                  <a:cubicBezTo>
                    <a:pt x="6947" y="2648"/>
                    <a:pt x="3348" y="4539"/>
                    <a:pt x="0" y="6381"/>
                  </a:cubicBezTo>
                  <a:lnTo>
                    <a:pt x="185" y="13729"/>
                  </a:lnTo>
                  <a:lnTo>
                    <a:pt x="74905" y="13729"/>
                  </a:lnTo>
                  <a:lnTo>
                    <a:pt x="74905" y="556"/>
                  </a:lnTo>
                  <a:cubicBezTo>
                    <a:pt x="73114" y="1694"/>
                    <a:pt x="70871" y="3066"/>
                    <a:pt x="68578" y="4037"/>
                  </a:cubicBezTo>
                  <a:cubicBezTo>
                    <a:pt x="67289" y="4790"/>
                    <a:pt x="65900" y="5359"/>
                    <a:pt x="64477" y="5778"/>
                  </a:cubicBezTo>
                  <a:cubicBezTo>
                    <a:pt x="63306" y="6111"/>
                    <a:pt x="61716" y="6318"/>
                    <a:pt x="60151" y="6318"/>
                  </a:cubicBezTo>
                  <a:cubicBezTo>
                    <a:pt x="58651" y="6318"/>
                    <a:pt x="57173" y="6128"/>
                    <a:pt x="56108" y="5678"/>
                  </a:cubicBezTo>
                  <a:cubicBezTo>
                    <a:pt x="53731" y="4690"/>
                    <a:pt x="51873" y="2782"/>
                    <a:pt x="49630" y="1526"/>
                  </a:cubicBezTo>
                  <a:cubicBezTo>
                    <a:pt x="47784" y="524"/>
                    <a:pt x="45712" y="0"/>
                    <a:pt x="43609" y="0"/>
                  </a:cubicBezTo>
                  <a:close/>
                </a:path>
              </a:pathLst>
            </a:custGeom>
            <a:solidFill>
              <a:srgbClr val="5594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426050" y="5280725"/>
              <a:ext cx="428950" cy="100475"/>
            </a:xfrm>
            <a:custGeom>
              <a:rect b="b" l="l" r="r" t="t"/>
              <a:pathLst>
                <a:path extrusionOk="0" h="4019" w="17158">
                  <a:moveTo>
                    <a:pt x="1968" y="0"/>
                  </a:moveTo>
                  <a:cubicBezTo>
                    <a:pt x="1311" y="0"/>
                    <a:pt x="654" y="46"/>
                    <a:pt x="1" y="138"/>
                  </a:cubicBezTo>
                  <a:cubicBezTo>
                    <a:pt x="1290" y="239"/>
                    <a:pt x="2562" y="557"/>
                    <a:pt x="3750" y="1092"/>
                  </a:cubicBezTo>
                  <a:cubicBezTo>
                    <a:pt x="5089" y="1695"/>
                    <a:pt x="6311" y="2565"/>
                    <a:pt x="7684" y="3101"/>
                  </a:cubicBezTo>
                  <a:cubicBezTo>
                    <a:pt x="9054" y="3634"/>
                    <a:pt x="11641" y="4019"/>
                    <a:pt x="13423" y="4019"/>
                  </a:cubicBezTo>
                  <a:cubicBezTo>
                    <a:pt x="13709" y="4019"/>
                    <a:pt x="13975" y="4009"/>
                    <a:pt x="14212" y="3988"/>
                  </a:cubicBezTo>
                  <a:cubicBezTo>
                    <a:pt x="15216" y="3871"/>
                    <a:pt x="16187" y="3670"/>
                    <a:pt x="17158" y="3385"/>
                  </a:cubicBezTo>
                  <a:lnTo>
                    <a:pt x="17158" y="3385"/>
                  </a:lnTo>
                  <a:cubicBezTo>
                    <a:pt x="16699" y="3434"/>
                    <a:pt x="16240" y="3459"/>
                    <a:pt x="15782" y="3459"/>
                  </a:cubicBezTo>
                  <a:cubicBezTo>
                    <a:pt x="15286" y="3459"/>
                    <a:pt x="14791" y="3430"/>
                    <a:pt x="14296" y="3369"/>
                  </a:cubicBezTo>
                  <a:cubicBezTo>
                    <a:pt x="10697" y="2900"/>
                    <a:pt x="7516" y="707"/>
                    <a:pt x="3934" y="138"/>
                  </a:cubicBezTo>
                  <a:cubicBezTo>
                    <a:pt x="3282" y="46"/>
                    <a:pt x="2625" y="0"/>
                    <a:pt x="1968" y="0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813975" y="5471425"/>
              <a:ext cx="1218175" cy="115725"/>
            </a:xfrm>
            <a:custGeom>
              <a:rect b="b" l="l" r="r" t="t"/>
              <a:pathLst>
                <a:path extrusionOk="0" h="4629" w="48727">
                  <a:moveTo>
                    <a:pt x="24051" y="0"/>
                  </a:moveTo>
                  <a:cubicBezTo>
                    <a:pt x="21184" y="0"/>
                    <a:pt x="18316" y="76"/>
                    <a:pt x="15450" y="227"/>
                  </a:cubicBezTo>
                  <a:cubicBezTo>
                    <a:pt x="10261" y="511"/>
                    <a:pt x="5089" y="1013"/>
                    <a:pt x="0" y="1783"/>
                  </a:cubicBezTo>
                  <a:cubicBezTo>
                    <a:pt x="4838" y="2403"/>
                    <a:pt x="9625" y="3357"/>
                    <a:pt x="14329" y="4629"/>
                  </a:cubicBezTo>
                  <a:lnTo>
                    <a:pt x="48726" y="4629"/>
                  </a:lnTo>
                  <a:lnTo>
                    <a:pt x="48726" y="1867"/>
                  </a:lnTo>
                  <a:cubicBezTo>
                    <a:pt x="40552" y="625"/>
                    <a:pt x="32304" y="0"/>
                    <a:pt x="24051" y="0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-298725" y="5487800"/>
              <a:ext cx="1470925" cy="99350"/>
            </a:xfrm>
            <a:custGeom>
              <a:rect b="b" l="l" r="r" t="t"/>
              <a:pathLst>
                <a:path extrusionOk="0" h="3974" w="58837">
                  <a:moveTo>
                    <a:pt x="25852" y="1"/>
                  </a:moveTo>
                  <a:cubicBezTo>
                    <a:pt x="17190" y="1"/>
                    <a:pt x="8550" y="661"/>
                    <a:pt x="1" y="1631"/>
                  </a:cubicBezTo>
                  <a:lnTo>
                    <a:pt x="1" y="3974"/>
                  </a:lnTo>
                  <a:lnTo>
                    <a:pt x="58837" y="3974"/>
                  </a:lnTo>
                  <a:cubicBezTo>
                    <a:pt x="54133" y="2702"/>
                    <a:pt x="49346" y="1748"/>
                    <a:pt x="44508" y="1128"/>
                  </a:cubicBezTo>
                  <a:cubicBezTo>
                    <a:pt x="39520" y="492"/>
                    <a:pt x="34499" y="124"/>
                    <a:pt x="29477" y="40"/>
                  </a:cubicBezTo>
                  <a:cubicBezTo>
                    <a:pt x="28268" y="14"/>
                    <a:pt x="27060" y="1"/>
                    <a:pt x="25852" y="1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-299125" y="5275825"/>
              <a:ext cx="1499375" cy="252750"/>
            </a:xfrm>
            <a:custGeom>
              <a:rect b="b" l="l" r="r" t="t"/>
              <a:pathLst>
                <a:path extrusionOk="0" h="10110" w="59975">
                  <a:moveTo>
                    <a:pt x="3787" y="0"/>
                  </a:moveTo>
                  <a:cubicBezTo>
                    <a:pt x="2521" y="0"/>
                    <a:pt x="1258" y="113"/>
                    <a:pt x="0" y="334"/>
                  </a:cubicBezTo>
                  <a:lnTo>
                    <a:pt x="0" y="10110"/>
                  </a:lnTo>
                  <a:cubicBezTo>
                    <a:pt x="8549" y="9140"/>
                    <a:pt x="17202" y="8480"/>
                    <a:pt x="25867" y="8480"/>
                  </a:cubicBezTo>
                  <a:cubicBezTo>
                    <a:pt x="27076" y="8480"/>
                    <a:pt x="28284" y="8493"/>
                    <a:pt x="29493" y="8519"/>
                  </a:cubicBezTo>
                  <a:cubicBezTo>
                    <a:pt x="34515" y="8603"/>
                    <a:pt x="39536" y="8971"/>
                    <a:pt x="44524" y="9607"/>
                  </a:cubicBezTo>
                  <a:cubicBezTo>
                    <a:pt x="49613" y="8854"/>
                    <a:pt x="54785" y="8335"/>
                    <a:pt x="59974" y="8051"/>
                  </a:cubicBezTo>
                  <a:cubicBezTo>
                    <a:pt x="55579" y="5951"/>
                    <a:pt x="50189" y="4779"/>
                    <a:pt x="44776" y="4779"/>
                  </a:cubicBezTo>
                  <a:cubicBezTo>
                    <a:pt x="44190" y="4779"/>
                    <a:pt x="43603" y="4792"/>
                    <a:pt x="43018" y="4820"/>
                  </a:cubicBezTo>
                  <a:cubicBezTo>
                    <a:pt x="38922" y="5000"/>
                    <a:pt x="34892" y="5847"/>
                    <a:pt x="30810" y="5847"/>
                  </a:cubicBezTo>
                  <a:cubicBezTo>
                    <a:pt x="30321" y="5847"/>
                    <a:pt x="29832" y="5835"/>
                    <a:pt x="29343" y="5808"/>
                  </a:cubicBezTo>
                  <a:cubicBezTo>
                    <a:pt x="25627" y="5624"/>
                    <a:pt x="22128" y="4603"/>
                    <a:pt x="18781" y="3498"/>
                  </a:cubicBezTo>
                  <a:lnTo>
                    <a:pt x="17743" y="3146"/>
                  </a:lnTo>
                  <a:cubicBezTo>
                    <a:pt x="14077" y="1908"/>
                    <a:pt x="10361" y="585"/>
                    <a:pt x="6310" y="150"/>
                  </a:cubicBezTo>
                  <a:cubicBezTo>
                    <a:pt x="5469" y="50"/>
                    <a:pt x="4628" y="0"/>
                    <a:pt x="3787" y="0"/>
                  </a:cubicBezTo>
                  <a:close/>
                </a:path>
              </a:pathLst>
            </a:cu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33"/>
          <p:cNvSpPr txBox="1"/>
          <p:nvPr>
            <p:ph hasCustomPrompt="1" type="title"/>
          </p:nvPr>
        </p:nvSpPr>
        <p:spPr>
          <a:xfrm>
            <a:off x="311700" y="1218645"/>
            <a:ext cx="8520600" cy="16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8000"/>
              <a:buFont typeface="Barlow Condensed ExtraBold"/>
              <a:buNone/>
              <a:defRPr sz="8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5000"/>
              <a:buFont typeface="Barlow Condensed Black"/>
              <a:buNone/>
              <a:defRPr sz="15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5000"/>
              <a:buFont typeface="Barlow Condensed Black"/>
              <a:buNone/>
              <a:defRPr sz="15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5000"/>
              <a:buFont typeface="Barlow Condensed Black"/>
              <a:buNone/>
              <a:defRPr sz="15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5000"/>
              <a:buFont typeface="Barlow Condensed Black"/>
              <a:buNone/>
              <a:defRPr sz="15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5000"/>
              <a:buFont typeface="Barlow Condensed Black"/>
              <a:buNone/>
              <a:defRPr sz="15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5000"/>
              <a:buFont typeface="Barlow Condensed Black"/>
              <a:buNone/>
              <a:defRPr sz="15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5000"/>
              <a:buFont typeface="Barlow Condensed Black"/>
              <a:buNone/>
              <a:defRPr sz="15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5000"/>
              <a:buFont typeface="Barlow Condensed Black"/>
              <a:buNone/>
              <a:defRPr sz="15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33"/>
          <p:cNvSpPr txBox="1"/>
          <p:nvPr>
            <p:ph idx="1" type="subTitle"/>
          </p:nvPr>
        </p:nvSpPr>
        <p:spPr>
          <a:xfrm>
            <a:off x="2178000" y="2677845"/>
            <a:ext cx="47880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BIG_NUMBER_1">
    <p:bg>
      <p:bgPr>
        <a:solidFill>
          <a:srgbClr val="82F0F2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4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366" name="Google Shape;366;p34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4"/>
          <p:cNvSpPr/>
          <p:nvPr/>
        </p:nvSpPr>
        <p:spPr>
          <a:xfrm>
            <a:off x="-166700" y="1888150"/>
            <a:ext cx="9331711" cy="3795182"/>
          </a:xfrm>
          <a:custGeom>
            <a:rect b="b" l="l" r="r" t="t"/>
            <a:pathLst>
              <a:path extrusionOk="0" h="116034" w="285308">
                <a:moveTo>
                  <a:pt x="285308" y="0"/>
                </a:moveTo>
                <a:cubicBezTo>
                  <a:pt x="275351" y="3566"/>
                  <a:pt x="269816" y="14208"/>
                  <a:pt x="272626" y="24408"/>
                </a:cubicBezTo>
                <a:cubicBezTo>
                  <a:pt x="267091" y="26048"/>
                  <a:pt x="262169" y="29244"/>
                  <a:pt x="258432" y="33623"/>
                </a:cubicBezTo>
                <a:cubicBezTo>
                  <a:pt x="256896" y="32334"/>
                  <a:pt x="254988" y="31663"/>
                  <a:pt x="253060" y="31663"/>
                </a:cubicBezTo>
                <a:cubicBezTo>
                  <a:pt x="251873" y="31663"/>
                  <a:pt x="250679" y="31917"/>
                  <a:pt x="249559" y="32439"/>
                </a:cubicBezTo>
                <a:cubicBezTo>
                  <a:pt x="246634" y="33794"/>
                  <a:pt x="244751" y="36733"/>
                  <a:pt x="244766" y="39971"/>
                </a:cubicBezTo>
                <a:cubicBezTo>
                  <a:pt x="244766" y="40556"/>
                  <a:pt x="244823" y="41141"/>
                  <a:pt x="244937" y="41712"/>
                </a:cubicBezTo>
                <a:cubicBezTo>
                  <a:pt x="244452" y="41669"/>
                  <a:pt x="243967" y="41626"/>
                  <a:pt x="243453" y="41626"/>
                </a:cubicBezTo>
                <a:cubicBezTo>
                  <a:pt x="233553" y="41640"/>
                  <a:pt x="225108" y="48787"/>
                  <a:pt x="223453" y="58545"/>
                </a:cubicBezTo>
                <a:cubicBezTo>
                  <a:pt x="222754" y="58359"/>
                  <a:pt x="222027" y="58259"/>
                  <a:pt x="221299" y="58259"/>
                </a:cubicBezTo>
                <a:cubicBezTo>
                  <a:pt x="218403" y="58259"/>
                  <a:pt x="215707" y="59772"/>
                  <a:pt x="214209" y="62254"/>
                </a:cubicBezTo>
                <a:cubicBezTo>
                  <a:pt x="211113" y="54807"/>
                  <a:pt x="203895" y="49900"/>
                  <a:pt x="195821" y="49757"/>
                </a:cubicBezTo>
                <a:cubicBezTo>
                  <a:pt x="195700" y="49755"/>
                  <a:pt x="195580" y="49754"/>
                  <a:pt x="195460" y="49754"/>
                </a:cubicBezTo>
                <a:cubicBezTo>
                  <a:pt x="187527" y="49754"/>
                  <a:pt x="180307" y="54375"/>
                  <a:pt x="177005" y="61612"/>
                </a:cubicBezTo>
                <a:cubicBezTo>
                  <a:pt x="175326" y="59349"/>
                  <a:pt x="172830" y="58250"/>
                  <a:pt x="170347" y="58250"/>
                </a:cubicBezTo>
                <a:cubicBezTo>
                  <a:pt x="167429" y="58250"/>
                  <a:pt x="164530" y="59767"/>
                  <a:pt x="162996" y="62696"/>
                </a:cubicBezTo>
                <a:cubicBezTo>
                  <a:pt x="159302" y="57018"/>
                  <a:pt x="153011" y="53538"/>
                  <a:pt x="146235" y="53452"/>
                </a:cubicBezTo>
                <a:cubicBezTo>
                  <a:pt x="146149" y="53451"/>
                  <a:pt x="146063" y="53450"/>
                  <a:pt x="145977" y="53450"/>
                </a:cubicBezTo>
                <a:cubicBezTo>
                  <a:pt x="139297" y="53450"/>
                  <a:pt x="133033" y="56733"/>
                  <a:pt x="129244" y="62239"/>
                </a:cubicBezTo>
                <a:cubicBezTo>
                  <a:pt x="125707" y="49943"/>
                  <a:pt x="114965" y="41084"/>
                  <a:pt x="102226" y="39929"/>
                </a:cubicBezTo>
                <a:cubicBezTo>
                  <a:pt x="101286" y="39843"/>
                  <a:pt x="100349" y="39801"/>
                  <a:pt x="99418" y="39801"/>
                </a:cubicBezTo>
                <a:cubicBezTo>
                  <a:pt x="87716" y="39801"/>
                  <a:pt x="76900" y="46423"/>
                  <a:pt x="71641" y="57047"/>
                </a:cubicBezTo>
                <a:cubicBezTo>
                  <a:pt x="69073" y="50913"/>
                  <a:pt x="63666" y="46419"/>
                  <a:pt x="57161" y="45036"/>
                </a:cubicBezTo>
                <a:cubicBezTo>
                  <a:pt x="55752" y="44733"/>
                  <a:pt x="54329" y="44584"/>
                  <a:pt x="52917" y="44584"/>
                </a:cubicBezTo>
                <a:cubicBezTo>
                  <a:pt x="47810" y="44584"/>
                  <a:pt x="42829" y="46521"/>
                  <a:pt x="39030" y="50085"/>
                </a:cubicBezTo>
                <a:cubicBezTo>
                  <a:pt x="36049" y="44579"/>
                  <a:pt x="30713" y="40756"/>
                  <a:pt x="24536" y="39715"/>
                </a:cubicBezTo>
                <a:cubicBezTo>
                  <a:pt x="22668" y="27161"/>
                  <a:pt x="12611" y="17432"/>
                  <a:pt x="0" y="15963"/>
                </a:cubicBezTo>
                <a:lnTo>
                  <a:pt x="0" y="116034"/>
                </a:lnTo>
                <a:lnTo>
                  <a:pt x="285308" y="116034"/>
                </a:lnTo>
                <a:lnTo>
                  <a:pt x="285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4"/>
          <p:cNvSpPr txBox="1"/>
          <p:nvPr>
            <p:ph hasCustomPrompt="1" type="title"/>
          </p:nvPr>
        </p:nvSpPr>
        <p:spPr>
          <a:xfrm>
            <a:off x="2015550" y="1383050"/>
            <a:ext cx="5112900" cy="10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34"/>
          <p:cNvSpPr txBox="1"/>
          <p:nvPr>
            <p:ph idx="1" type="subTitle"/>
          </p:nvPr>
        </p:nvSpPr>
        <p:spPr>
          <a:xfrm>
            <a:off x="2178000" y="2216820"/>
            <a:ext cx="47880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372" name="Google Shape;372;p34"/>
          <p:cNvSpPr txBox="1"/>
          <p:nvPr>
            <p:ph hasCustomPrompt="1" idx="2" type="title"/>
          </p:nvPr>
        </p:nvSpPr>
        <p:spPr>
          <a:xfrm>
            <a:off x="2015550" y="3035500"/>
            <a:ext cx="5112900" cy="10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Black"/>
              <a:buNone/>
              <a:defRPr sz="6000">
                <a:solidFill>
                  <a:srgbClr val="36495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34"/>
          <p:cNvSpPr txBox="1"/>
          <p:nvPr>
            <p:ph idx="3" type="subTitle"/>
          </p:nvPr>
        </p:nvSpPr>
        <p:spPr>
          <a:xfrm>
            <a:off x="2178000" y="3890745"/>
            <a:ext cx="47880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374" name="Google Shape;374;p34"/>
          <p:cNvSpPr/>
          <p:nvPr/>
        </p:nvSpPr>
        <p:spPr>
          <a:xfrm>
            <a:off x="6000700" y="527951"/>
            <a:ext cx="2640993" cy="938268"/>
          </a:xfrm>
          <a:custGeom>
            <a:rect b="b" l="l" r="r" t="t"/>
            <a:pathLst>
              <a:path extrusionOk="0" h="44159" w="124282">
                <a:moveTo>
                  <a:pt x="57450" y="0"/>
                </a:moveTo>
                <a:cubicBezTo>
                  <a:pt x="48623" y="0"/>
                  <a:pt x="40342" y="5327"/>
                  <a:pt x="36955" y="13951"/>
                </a:cubicBezTo>
                <a:cubicBezTo>
                  <a:pt x="34338" y="12409"/>
                  <a:pt x="31531" y="11701"/>
                  <a:pt x="28786" y="11701"/>
                </a:cubicBezTo>
                <a:cubicBezTo>
                  <a:pt x="21034" y="11701"/>
                  <a:pt x="13779" y="17351"/>
                  <a:pt x="12719" y="25855"/>
                </a:cubicBezTo>
                <a:cubicBezTo>
                  <a:pt x="11817" y="25587"/>
                  <a:pt x="10911" y="25459"/>
                  <a:pt x="10023" y="25459"/>
                </a:cubicBezTo>
                <a:cubicBezTo>
                  <a:pt x="5527" y="25459"/>
                  <a:pt x="1494" y="28722"/>
                  <a:pt x="814" y="33417"/>
                </a:cubicBezTo>
                <a:cubicBezTo>
                  <a:pt x="0" y="39040"/>
                  <a:pt x="4343" y="44081"/>
                  <a:pt x="10043" y="44081"/>
                </a:cubicBezTo>
                <a:lnTo>
                  <a:pt x="124281" y="44158"/>
                </a:lnTo>
                <a:cubicBezTo>
                  <a:pt x="124281" y="44158"/>
                  <a:pt x="117263" y="35239"/>
                  <a:pt x="92562" y="34386"/>
                </a:cubicBezTo>
                <a:cubicBezTo>
                  <a:pt x="92323" y="29190"/>
                  <a:pt x="87990" y="25512"/>
                  <a:pt x="83266" y="25512"/>
                </a:cubicBezTo>
                <a:cubicBezTo>
                  <a:pt x="81856" y="25512"/>
                  <a:pt x="80410" y="25840"/>
                  <a:pt x="79028" y="26553"/>
                </a:cubicBezTo>
                <a:cubicBezTo>
                  <a:pt x="81355" y="15347"/>
                  <a:pt x="74724" y="4218"/>
                  <a:pt x="63750" y="922"/>
                </a:cubicBezTo>
                <a:cubicBezTo>
                  <a:pt x="61658" y="298"/>
                  <a:pt x="59539" y="0"/>
                  <a:pt x="5745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SECTION_HEADER_2_1_2">
    <p:bg>
      <p:bgPr>
        <a:solidFill>
          <a:srgbClr val="82F0F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flipH="1">
            <a:off x="-245425" y="2600175"/>
            <a:ext cx="9634851" cy="3358123"/>
          </a:xfrm>
          <a:custGeom>
            <a:rect b="b" l="l" r="r" t="t"/>
            <a:pathLst>
              <a:path extrusionOk="0" h="99441" w="285308">
                <a:moveTo>
                  <a:pt x="226694" y="0"/>
                </a:moveTo>
                <a:cubicBezTo>
                  <a:pt x="214141" y="0"/>
                  <a:pt x="202089" y="6735"/>
                  <a:pt x="195735" y="18371"/>
                </a:cubicBezTo>
                <a:cubicBezTo>
                  <a:pt x="194684" y="18030"/>
                  <a:pt x="193611" y="17866"/>
                  <a:pt x="192553" y="17866"/>
                </a:cubicBezTo>
                <a:cubicBezTo>
                  <a:pt x="188957" y="17866"/>
                  <a:pt x="185526" y="19753"/>
                  <a:pt x="183653" y="22993"/>
                </a:cubicBezTo>
                <a:cubicBezTo>
                  <a:pt x="181213" y="27201"/>
                  <a:pt x="182055" y="32522"/>
                  <a:pt x="185650" y="35789"/>
                </a:cubicBezTo>
                <a:cubicBezTo>
                  <a:pt x="184392" y="35329"/>
                  <a:pt x="183108" y="35112"/>
                  <a:pt x="181847" y="35112"/>
                </a:cubicBezTo>
                <a:cubicBezTo>
                  <a:pt x="177160" y="35112"/>
                  <a:pt x="172794" y="38117"/>
                  <a:pt x="171299" y="42850"/>
                </a:cubicBezTo>
                <a:cubicBezTo>
                  <a:pt x="169355" y="41731"/>
                  <a:pt x="167269" y="41214"/>
                  <a:pt x="165226" y="41214"/>
                </a:cubicBezTo>
                <a:cubicBezTo>
                  <a:pt x="159714" y="41214"/>
                  <a:pt x="154516" y="44984"/>
                  <a:pt x="153267" y="50896"/>
                </a:cubicBezTo>
                <a:cubicBezTo>
                  <a:pt x="152240" y="51523"/>
                  <a:pt x="151256" y="52222"/>
                  <a:pt x="150343" y="52993"/>
                </a:cubicBezTo>
                <a:cubicBezTo>
                  <a:pt x="148252" y="51446"/>
                  <a:pt x="145776" y="50666"/>
                  <a:pt x="143291" y="50666"/>
                </a:cubicBezTo>
                <a:cubicBezTo>
                  <a:pt x="141215" y="50666"/>
                  <a:pt x="139132" y="51211"/>
                  <a:pt x="137262" y="52308"/>
                </a:cubicBezTo>
                <a:cubicBezTo>
                  <a:pt x="134621" y="51308"/>
                  <a:pt x="132140" y="50801"/>
                  <a:pt x="129709" y="50801"/>
                </a:cubicBezTo>
                <a:cubicBezTo>
                  <a:pt x="123788" y="50801"/>
                  <a:pt x="118174" y="53807"/>
                  <a:pt x="111327" y="59997"/>
                </a:cubicBezTo>
                <a:cubicBezTo>
                  <a:pt x="110122" y="59878"/>
                  <a:pt x="108989" y="59821"/>
                  <a:pt x="107921" y="59821"/>
                </a:cubicBezTo>
                <a:cubicBezTo>
                  <a:pt x="106041" y="59821"/>
                  <a:pt x="104363" y="59998"/>
                  <a:pt x="102853" y="60325"/>
                </a:cubicBezTo>
                <a:cubicBezTo>
                  <a:pt x="97952" y="57949"/>
                  <a:pt x="92697" y="56792"/>
                  <a:pt x="87482" y="56792"/>
                </a:cubicBezTo>
                <a:cubicBezTo>
                  <a:pt x="78642" y="56792"/>
                  <a:pt x="69918" y="60116"/>
                  <a:pt x="63224" y="66459"/>
                </a:cubicBezTo>
                <a:cubicBezTo>
                  <a:pt x="62468" y="66759"/>
                  <a:pt x="61712" y="67073"/>
                  <a:pt x="60970" y="67444"/>
                </a:cubicBezTo>
                <a:cubicBezTo>
                  <a:pt x="57704" y="64277"/>
                  <a:pt x="52325" y="60211"/>
                  <a:pt x="46034" y="59968"/>
                </a:cubicBezTo>
                <a:cubicBezTo>
                  <a:pt x="45849" y="59084"/>
                  <a:pt x="45564" y="58242"/>
                  <a:pt x="45164" y="57429"/>
                </a:cubicBezTo>
                <a:cubicBezTo>
                  <a:pt x="50214" y="48813"/>
                  <a:pt x="48531" y="37843"/>
                  <a:pt x="41127" y="31124"/>
                </a:cubicBezTo>
                <a:cubicBezTo>
                  <a:pt x="37128" y="27502"/>
                  <a:pt x="32050" y="25662"/>
                  <a:pt x="26953" y="25662"/>
                </a:cubicBezTo>
                <a:cubicBezTo>
                  <a:pt x="22615" y="25662"/>
                  <a:pt x="18263" y="26995"/>
                  <a:pt x="14551" y="29697"/>
                </a:cubicBezTo>
                <a:cubicBezTo>
                  <a:pt x="14665" y="29013"/>
                  <a:pt x="14722" y="28314"/>
                  <a:pt x="14736" y="27615"/>
                </a:cubicBezTo>
                <a:cubicBezTo>
                  <a:pt x="14736" y="20325"/>
                  <a:pt x="8806" y="14563"/>
                  <a:pt x="1723" y="14563"/>
                </a:cubicBezTo>
                <a:cubicBezTo>
                  <a:pt x="1155" y="14563"/>
                  <a:pt x="580" y="14600"/>
                  <a:pt x="0" y="14676"/>
                </a:cubicBezTo>
                <a:lnTo>
                  <a:pt x="0" y="99441"/>
                </a:lnTo>
                <a:lnTo>
                  <a:pt x="285308" y="99441"/>
                </a:lnTo>
                <a:lnTo>
                  <a:pt x="285308" y="3036"/>
                </a:lnTo>
                <a:cubicBezTo>
                  <a:pt x="283296" y="4933"/>
                  <a:pt x="281955" y="7415"/>
                  <a:pt x="281485" y="10140"/>
                </a:cubicBezTo>
                <a:cubicBezTo>
                  <a:pt x="281000" y="10097"/>
                  <a:pt x="280529" y="10083"/>
                  <a:pt x="280044" y="10083"/>
                </a:cubicBezTo>
                <a:cubicBezTo>
                  <a:pt x="280016" y="10082"/>
                  <a:pt x="279988" y="10082"/>
                  <a:pt x="279960" y="10082"/>
                </a:cubicBezTo>
                <a:cubicBezTo>
                  <a:pt x="276822" y="10082"/>
                  <a:pt x="273743" y="10880"/>
                  <a:pt x="271000" y="12379"/>
                </a:cubicBezTo>
                <a:cubicBezTo>
                  <a:pt x="269930" y="11994"/>
                  <a:pt x="268803" y="11794"/>
                  <a:pt x="267676" y="11794"/>
                </a:cubicBezTo>
                <a:cubicBezTo>
                  <a:pt x="267576" y="11794"/>
                  <a:pt x="267476" y="11809"/>
                  <a:pt x="267362" y="11809"/>
                </a:cubicBezTo>
                <a:cubicBezTo>
                  <a:pt x="264336" y="4364"/>
                  <a:pt x="257213" y="2"/>
                  <a:pt x="249810" y="2"/>
                </a:cubicBezTo>
                <a:cubicBezTo>
                  <a:pt x="246532" y="2"/>
                  <a:pt x="243200" y="858"/>
                  <a:pt x="240144" y="2679"/>
                </a:cubicBezTo>
                <a:cubicBezTo>
                  <a:pt x="235755" y="865"/>
                  <a:pt x="231193" y="0"/>
                  <a:pt x="2266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57" name="Google Shape;57;p5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5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b="1"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SECTION_HEADER_2_1_2_1">
    <p:bg>
      <p:bgPr>
        <a:solidFill>
          <a:srgbClr val="82F0F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-236075" y="2116625"/>
            <a:ext cx="9634851" cy="3358123"/>
          </a:xfrm>
          <a:custGeom>
            <a:rect b="b" l="l" r="r" t="t"/>
            <a:pathLst>
              <a:path extrusionOk="0" h="99441" w="285308">
                <a:moveTo>
                  <a:pt x="226694" y="0"/>
                </a:moveTo>
                <a:cubicBezTo>
                  <a:pt x="214141" y="0"/>
                  <a:pt x="202089" y="6735"/>
                  <a:pt x="195735" y="18371"/>
                </a:cubicBezTo>
                <a:cubicBezTo>
                  <a:pt x="194684" y="18030"/>
                  <a:pt x="193611" y="17866"/>
                  <a:pt x="192553" y="17866"/>
                </a:cubicBezTo>
                <a:cubicBezTo>
                  <a:pt x="188957" y="17866"/>
                  <a:pt x="185526" y="19753"/>
                  <a:pt x="183653" y="22993"/>
                </a:cubicBezTo>
                <a:cubicBezTo>
                  <a:pt x="181213" y="27201"/>
                  <a:pt x="182055" y="32522"/>
                  <a:pt x="185650" y="35789"/>
                </a:cubicBezTo>
                <a:cubicBezTo>
                  <a:pt x="184392" y="35329"/>
                  <a:pt x="183108" y="35112"/>
                  <a:pt x="181847" y="35112"/>
                </a:cubicBezTo>
                <a:cubicBezTo>
                  <a:pt x="177160" y="35112"/>
                  <a:pt x="172794" y="38117"/>
                  <a:pt x="171299" y="42850"/>
                </a:cubicBezTo>
                <a:cubicBezTo>
                  <a:pt x="169355" y="41731"/>
                  <a:pt x="167269" y="41214"/>
                  <a:pt x="165226" y="41214"/>
                </a:cubicBezTo>
                <a:cubicBezTo>
                  <a:pt x="159714" y="41214"/>
                  <a:pt x="154516" y="44984"/>
                  <a:pt x="153267" y="50896"/>
                </a:cubicBezTo>
                <a:cubicBezTo>
                  <a:pt x="152240" y="51523"/>
                  <a:pt x="151256" y="52222"/>
                  <a:pt x="150343" y="52993"/>
                </a:cubicBezTo>
                <a:cubicBezTo>
                  <a:pt x="148252" y="51446"/>
                  <a:pt x="145776" y="50666"/>
                  <a:pt x="143291" y="50666"/>
                </a:cubicBezTo>
                <a:cubicBezTo>
                  <a:pt x="141215" y="50666"/>
                  <a:pt x="139132" y="51211"/>
                  <a:pt x="137262" y="52308"/>
                </a:cubicBezTo>
                <a:cubicBezTo>
                  <a:pt x="134621" y="51308"/>
                  <a:pt x="132140" y="50801"/>
                  <a:pt x="129709" y="50801"/>
                </a:cubicBezTo>
                <a:cubicBezTo>
                  <a:pt x="123788" y="50801"/>
                  <a:pt x="118174" y="53807"/>
                  <a:pt x="111327" y="59997"/>
                </a:cubicBezTo>
                <a:cubicBezTo>
                  <a:pt x="110122" y="59878"/>
                  <a:pt x="108989" y="59821"/>
                  <a:pt x="107921" y="59821"/>
                </a:cubicBezTo>
                <a:cubicBezTo>
                  <a:pt x="106041" y="59821"/>
                  <a:pt x="104363" y="59998"/>
                  <a:pt x="102853" y="60325"/>
                </a:cubicBezTo>
                <a:cubicBezTo>
                  <a:pt x="97952" y="57949"/>
                  <a:pt x="92697" y="56792"/>
                  <a:pt x="87482" y="56792"/>
                </a:cubicBezTo>
                <a:cubicBezTo>
                  <a:pt x="78642" y="56792"/>
                  <a:pt x="69918" y="60116"/>
                  <a:pt x="63224" y="66459"/>
                </a:cubicBezTo>
                <a:cubicBezTo>
                  <a:pt x="62468" y="66759"/>
                  <a:pt x="61712" y="67073"/>
                  <a:pt x="60970" y="67444"/>
                </a:cubicBezTo>
                <a:cubicBezTo>
                  <a:pt x="57704" y="64277"/>
                  <a:pt x="52325" y="60211"/>
                  <a:pt x="46034" y="59968"/>
                </a:cubicBezTo>
                <a:cubicBezTo>
                  <a:pt x="45849" y="59084"/>
                  <a:pt x="45564" y="58242"/>
                  <a:pt x="45164" y="57429"/>
                </a:cubicBezTo>
                <a:cubicBezTo>
                  <a:pt x="50214" y="48813"/>
                  <a:pt x="48531" y="37843"/>
                  <a:pt x="41127" y="31124"/>
                </a:cubicBezTo>
                <a:cubicBezTo>
                  <a:pt x="37128" y="27502"/>
                  <a:pt x="32050" y="25662"/>
                  <a:pt x="26953" y="25662"/>
                </a:cubicBezTo>
                <a:cubicBezTo>
                  <a:pt x="22615" y="25662"/>
                  <a:pt x="18263" y="26995"/>
                  <a:pt x="14551" y="29697"/>
                </a:cubicBezTo>
                <a:cubicBezTo>
                  <a:pt x="14665" y="29013"/>
                  <a:pt x="14722" y="28314"/>
                  <a:pt x="14736" y="27615"/>
                </a:cubicBezTo>
                <a:cubicBezTo>
                  <a:pt x="14736" y="20325"/>
                  <a:pt x="8806" y="14563"/>
                  <a:pt x="1723" y="14563"/>
                </a:cubicBezTo>
                <a:cubicBezTo>
                  <a:pt x="1155" y="14563"/>
                  <a:pt x="580" y="14600"/>
                  <a:pt x="0" y="14676"/>
                </a:cubicBezTo>
                <a:lnTo>
                  <a:pt x="0" y="99441"/>
                </a:lnTo>
                <a:lnTo>
                  <a:pt x="285308" y="99441"/>
                </a:lnTo>
                <a:lnTo>
                  <a:pt x="285308" y="3036"/>
                </a:lnTo>
                <a:cubicBezTo>
                  <a:pt x="283296" y="4933"/>
                  <a:pt x="281955" y="7415"/>
                  <a:pt x="281485" y="10140"/>
                </a:cubicBezTo>
                <a:cubicBezTo>
                  <a:pt x="281000" y="10097"/>
                  <a:pt x="280529" y="10083"/>
                  <a:pt x="280044" y="10083"/>
                </a:cubicBezTo>
                <a:cubicBezTo>
                  <a:pt x="280016" y="10082"/>
                  <a:pt x="279988" y="10082"/>
                  <a:pt x="279960" y="10082"/>
                </a:cubicBezTo>
                <a:cubicBezTo>
                  <a:pt x="276822" y="10082"/>
                  <a:pt x="273743" y="10880"/>
                  <a:pt x="271000" y="12379"/>
                </a:cubicBezTo>
                <a:cubicBezTo>
                  <a:pt x="269930" y="11994"/>
                  <a:pt x="268803" y="11794"/>
                  <a:pt x="267676" y="11794"/>
                </a:cubicBezTo>
                <a:cubicBezTo>
                  <a:pt x="267576" y="11794"/>
                  <a:pt x="267476" y="11809"/>
                  <a:pt x="267362" y="11809"/>
                </a:cubicBezTo>
                <a:cubicBezTo>
                  <a:pt x="264336" y="4364"/>
                  <a:pt x="257213" y="2"/>
                  <a:pt x="249810" y="2"/>
                </a:cubicBezTo>
                <a:cubicBezTo>
                  <a:pt x="246532" y="2"/>
                  <a:pt x="243200" y="858"/>
                  <a:pt x="240144" y="2679"/>
                </a:cubicBezTo>
                <a:cubicBezTo>
                  <a:pt x="235755" y="865"/>
                  <a:pt x="231193" y="0"/>
                  <a:pt x="2266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64" name="Google Shape;64;p6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6"/>
          <p:cNvSpPr/>
          <p:nvPr/>
        </p:nvSpPr>
        <p:spPr>
          <a:xfrm>
            <a:off x="-1620725" y="2871625"/>
            <a:ext cx="10970441" cy="3464751"/>
          </a:xfrm>
          <a:custGeom>
            <a:rect b="b" l="l" r="r" t="t"/>
            <a:pathLst>
              <a:path extrusionOk="0" h="27252" w="86288">
                <a:moveTo>
                  <a:pt x="24613" y="0"/>
                </a:moveTo>
                <a:cubicBezTo>
                  <a:pt x="23920" y="0"/>
                  <a:pt x="23236" y="293"/>
                  <a:pt x="22631" y="788"/>
                </a:cubicBezTo>
                <a:cubicBezTo>
                  <a:pt x="21727" y="1558"/>
                  <a:pt x="20991" y="2796"/>
                  <a:pt x="20639" y="4269"/>
                </a:cubicBezTo>
                <a:cubicBezTo>
                  <a:pt x="20522" y="4755"/>
                  <a:pt x="20455" y="5257"/>
                  <a:pt x="20422" y="5776"/>
                </a:cubicBezTo>
                <a:cubicBezTo>
                  <a:pt x="20345" y="7555"/>
                  <a:pt x="20048" y="7911"/>
                  <a:pt x="19580" y="7911"/>
                </a:cubicBezTo>
                <a:cubicBezTo>
                  <a:pt x="19533" y="7911"/>
                  <a:pt x="19484" y="7908"/>
                  <a:pt x="19434" y="7902"/>
                </a:cubicBezTo>
                <a:cubicBezTo>
                  <a:pt x="19156" y="7874"/>
                  <a:pt x="18827" y="7769"/>
                  <a:pt x="18452" y="7769"/>
                </a:cubicBezTo>
                <a:cubicBezTo>
                  <a:pt x="18150" y="7769"/>
                  <a:pt x="17818" y="7837"/>
                  <a:pt x="17459" y="8069"/>
                </a:cubicBezTo>
                <a:cubicBezTo>
                  <a:pt x="17358" y="8136"/>
                  <a:pt x="17275" y="8186"/>
                  <a:pt x="17174" y="8220"/>
                </a:cubicBezTo>
                <a:cubicBezTo>
                  <a:pt x="17009" y="8299"/>
                  <a:pt x="16831" y="8338"/>
                  <a:pt x="16654" y="8338"/>
                </a:cubicBezTo>
                <a:cubicBezTo>
                  <a:pt x="16419" y="8338"/>
                  <a:pt x="16186" y="8269"/>
                  <a:pt x="15986" y="8136"/>
                </a:cubicBezTo>
                <a:cubicBezTo>
                  <a:pt x="15115" y="7617"/>
                  <a:pt x="14429" y="6228"/>
                  <a:pt x="13492" y="5541"/>
                </a:cubicBezTo>
                <a:cubicBezTo>
                  <a:pt x="13321" y="5415"/>
                  <a:pt x="13163" y="5359"/>
                  <a:pt x="13017" y="5359"/>
                </a:cubicBezTo>
                <a:cubicBezTo>
                  <a:pt x="12291" y="5359"/>
                  <a:pt x="11842" y="6731"/>
                  <a:pt x="11383" y="7651"/>
                </a:cubicBezTo>
                <a:cubicBezTo>
                  <a:pt x="11182" y="8069"/>
                  <a:pt x="10964" y="8404"/>
                  <a:pt x="10696" y="8471"/>
                </a:cubicBezTo>
                <a:cubicBezTo>
                  <a:pt x="10664" y="8479"/>
                  <a:pt x="10634" y="8484"/>
                  <a:pt x="10606" y="8484"/>
                </a:cubicBezTo>
                <a:cubicBezTo>
                  <a:pt x="10420" y="8484"/>
                  <a:pt x="10336" y="8296"/>
                  <a:pt x="10278" y="8019"/>
                </a:cubicBezTo>
                <a:cubicBezTo>
                  <a:pt x="10166" y="7377"/>
                  <a:pt x="10253" y="6289"/>
                  <a:pt x="9612" y="6289"/>
                </a:cubicBezTo>
                <a:cubicBezTo>
                  <a:pt x="9584" y="6289"/>
                  <a:pt x="9555" y="6291"/>
                  <a:pt x="9525" y="6295"/>
                </a:cubicBezTo>
                <a:cubicBezTo>
                  <a:pt x="9341" y="6328"/>
                  <a:pt x="9173" y="6412"/>
                  <a:pt x="9023" y="6512"/>
                </a:cubicBezTo>
                <a:cubicBezTo>
                  <a:pt x="7232" y="7600"/>
                  <a:pt x="8186" y="11216"/>
                  <a:pt x="4269" y="12488"/>
                </a:cubicBezTo>
                <a:cubicBezTo>
                  <a:pt x="1557" y="13375"/>
                  <a:pt x="1440" y="15551"/>
                  <a:pt x="1" y="16807"/>
                </a:cubicBezTo>
                <a:lnTo>
                  <a:pt x="22765" y="18598"/>
                </a:lnTo>
                <a:lnTo>
                  <a:pt x="34181" y="19501"/>
                </a:lnTo>
                <a:cubicBezTo>
                  <a:pt x="34114" y="19786"/>
                  <a:pt x="34080" y="20087"/>
                  <a:pt x="34097" y="20389"/>
                </a:cubicBezTo>
                <a:cubicBezTo>
                  <a:pt x="34097" y="21795"/>
                  <a:pt x="33478" y="22129"/>
                  <a:pt x="32791" y="22715"/>
                </a:cubicBezTo>
                <a:cubicBezTo>
                  <a:pt x="32256" y="23167"/>
                  <a:pt x="32272" y="22983"/>
                  <a:pt x="31837" y="23385"/>
                </a:cubicBezTo>
                <a:cubicBezTo>
                  <a:pt x="30665" y="24490"/>
                  <a:pt x="29745" y="25812"/>
                  <a:pt x="28958" y="27218"/>
                </a:cubicBezTo>
                <a:lnTo>
                  <a:pt x="45713" y="27218"/>
                </a:lnTo>
                <a:lnTo>
                  <a:pt x="45697" y="27251"/>
                </a:lnTo>
                <a:lnTo>
                  <a:pt x="45864" y="27218"/>
                </a:lnTo>
                <a:lnTo>
                  <a:pt x="60594" y="27218"/>
                </a:lnTo>
                <a:cubicBezTo>
                  <a:pt x="59824" y="26565"/>
                  <a:pt x="59556" y="25544"/>
                  <a:pt x="58736" y="24774"/>
                </a:cubicBezTo>
                <a:lnTo>
                  <a:pt x="62301" y="24105"/>
                </a:lnTo>
                <a:lnTo>
                  <a:pt x="86288" y="19552"/>
                </a:lnTo>
                <a:cubicBezTo>
                  <a:pt x="86170" y="19234"/>
                  <a:pt x="86020" y="18932"/>
                  <a:pt x="85836" y="18648"/>
                </a:cubicBezTo>
                <a:cubicBezTo>
                  <a:pt x="85752" y="18531"/>
                  <a:pt x="85635" y="18430"/>
                  <a:pt x="85501" y="18363"/>
                </a:cubicBezTo>
                <a:cubicBezTo>
                  <a:pt x="85032" y="18079"/>
                  <a:pt x="84580" y="17761"/>
                  <a:pt x="84178" y="17376"/>
                </a:cubicBezTo>
                <a:cubicBezTo>
                  <a:pt x="83794" y="17024"/>
                  <a:pt x="83459" y="16622"/>
                  <a:pt x="83174" y="16187"/>
                </a:cubicBezTo>
                <a:lnTo>
                  <a:pt x="83174" y="16170"/>
                </a:lnTo>
                <a:cubicBezTo>
                  <a:pt x="82990" y="15852"/>
                  <a:pt x="82772" y="15551"/>
                  <a:pt x="82505" y="15300"/>
                </a:cubicBezTo>
                <a:cubicBezTo>
                  <a:pt x="82103" y="14965"/>
                  <a:pt x="81500" y="14848"/>
                  <a:pt x="81249" y="14396"/>
                </a:cubicBezTo>
                <a:cubicBezTo>
                  <a:pt x="81099" y="14112"/>
                  <a:pt x="81099" y="13760"/>
                  <a:pt x="81032" y="13459"/>
                </a:cubicBezTo>
                <a:cubicBezTo>
                  <a:pt x="80814" y="12639"/>
                  <a:pt x="80027" y="12103"/>
                  <a:pt x="79207" y="11852"/>
                </a:cubicBezTo>
                <a:cubicBezTo>
                  <a:pt x="78923" y="11802"/>
                  <a:pt x="78655" y="11701"/>
                  <a:pt x="78387" y="11567"/>
                </a:cubicBezTo>
                <a:cubicBezTo>
                  <a:pt x="78119" y="11433"/>
                  <a:pt x="77952" y="11166"/>
                  <a:pt x="77935" y="10864"/>
                </a:cubicBezTo>
                <a:cubicBezTo>
                  <a:pt x="77969" y="10680"/>
                  <a:pt x="78035" y="10479"/>
                  <a:pt x="78119" y="10295"/>
                </a:cubicBezTo>
                <a:cubicBezTo>
                  <a:pt x="78220" y="10111"/>
                  <a:pt x="78203" y="9894"/>
                  <a:pt x="78086" y="9726"/>
                </a:cubicBezTo>
                <a:cubicBezTo>
                  <a:pt x="78002" y="9659"/>
                  <a:pt x="77918" y="9609"/>
                  <a:pt x="77835" y="9575"/>
                </a:cubicBezTo>
                <a:cubicBezTo>
                  <a:pt x="77550" y="9442"/>
                  <a:pt x="77265" y="9291"/>
                  <a:pt x="77014" y="9090"/>
                </a:cubicBezTo>
                <a:cubicBezTo>
                  <a:pt x="76947" y="9057"/>
                  <a:pt x="76881" y="8990"/>
                  <a:pt x="76830" y="8939"/>
                </a:cubicBezTo>
                <a:cubicBezTo>
                  <a:pt x="76780" y="8872"/>
                  <a:pt x="76730" y="8822"/>
                  <a:pt x="76696" y="8739"/>
                </a:cubicBezTo>
                <a:cubicBezTo>
                  <a:pt x="76663" y="8605"/>
                  <a:pt x="76646" y="8471"/>
                  <a:pt x="76663" y="8320"/>
                </a:cubicBezTo>
                <a:cubicBezTo>
                  <a:pt x="76713" y="7550"/>
                  <a:pt x="76680" y="6797"/>
                  <a:pt x="76680" y="6044"/>
                </a:cubicBezTo>
                <a:lnTo>
                  <a:pt x="76680" y="5408"/>
                </a:lnTo>
                <a:cubicBezTo>
                  <a:pt x="76680" y="4989"/>
                  <a:pt x="76412" y="4604"/>
                  <a:pt x="76010" y="4470"/>
                </a:cubicBezTo>
                <a:lnTo>
                  <a:pt x="75324" y="4219"/>
                </a:lnTo>
                <a:cubicBezTo>
                  <a:pt x="75089" y="4135"/>
                  <a:pt x="74805" y="4002"/>
                  <a:pt x="74771" y="3734"/>
                </a:cubicBezTo>
                <a:cubicBezTo>
                  <a:pt x="74788" y="3633"/>
                  <a:pt x="74771" y="3550"/>
                  <a:pt x="74755" y="3449"/>
                </a:cubicBezTo>
                <a:cubicBezTo>
                  <a:pt x="74704" y="3382"/>
                  <a:pt x="74654" y="3349"/>
                  <a:pt x="74587" y="3315"/>
                </a:cubicBezTo>
                <a:cubicBezTo>
                  <a:pt x="74261" y="3198"/>
                  <a:pt x="73925" y="3131"/>
                  <a:pt x="73587" y="3131"/>
                </a:cubicBezTo>
                <a:cubicBezTo>
                  <a:pt x="73491" y="3131"/>
                  <a:pt x="73395" y="3137"/>
                  <a:pt x="73298" y="3148"/>
                </a:cubicBezTo>
                <a:cubicBezTo>
                  <a:pt x="73177" y="3161"/>
                  <a:pt x="73053" y="3166"/>
                  <a:pt x="72929" y="3166"/>
                </a:cubicBezTo>
                <a:cubicBezTo>
                  <a:pt x="72727" y="3166"/>
                  <a:pt x="72524" y="3152"/>
                  <a:pt x="72328" y="3131"/>
                </a:cubicBezTo>
                <a:cubicBezTo>
                  <a:pt x="72210" y="3098"/>
                  <a:pt x="72077" y="3064"/>
                  <a:pt x="71976" y="3031"/>
                </a:cubicBezTo>
                <a:cubicBezTo>
                  <a:pt x="71708" y="2914"/>
                  <a:pt x="71491" y="2746"/>
                  <a:pt x="71240" y="2612"/>
                </a:cubicBezTo>
                <a:cubicBezTo>
                  <a:pt x="71156" y="2562"/>
                  <a:pt x="71089" y="2545"/>
                  <a:pt x="71005" y="2512"/>
                </a:cubicBezTo>
                <a:cubicBezTo>
                  <a:pt x="70779" y="2432"/>
                  <a:pt x="70542" y="2393"/>
                  <a:pt x="70305" y="2393"/>
                </a:cubicBezTo>
                <a:cubicBezTo>
                  <a:pt x="69893" y="2393"/>
                  <a:pt x="69481" y="2512"/>
                  <a:pt x="69131" y="2746"/>
                </a:cubicBezTo>
                <a:cubicBezTo>
                  <a:pt x="68846" y="2930"/>
                  <a:pt x="68612" y="3181"/>
                  <a:pt x="68310" y="3299"/>
                </a:cubicBezTo>
                <a:cubicBezTo>
                  <a:pt x="67892" y="3466"/>
                  <a:pt x="67423" y="3349"/>
                  <a:pt x="66988" y="3466"/>
                </a:cubicBezTo>
                <a:cubicBezTo>
                  <a:pt x="66519" y="3617"/>
                  <a:pt x="66151" y="3951"/>
                  <a:pt x="65934" y="4387"/>
                </a:cubicBezTo>
                <a:cubicBezTo>
                  <a:pt x="65917" y="4437"/>
                  <a:pt x="65900" y="4470"/>
                  <a:pt x="65883" y="4504"/>
                </a:cubicBezTo>
                <a:cubicBezTo>
                  <a:pt x="65749" y="4772"/>
                  <a:pt x="65649" y="5056"/>
                  <a:pt x="65565" y="5341"/>
                </a:cubicBezTo>
                <a:cubicBezTo>
                  <a:pt x="65482" y="5625"/>
                  <a:pt x="65247" y="5843"/>
                  <a:pt x="64946" y="5893"/>
                </a:cubicBezTo>
                <a:cubicBezTo>
                  <a:pt x="64745" y="5910"/>
                  <a:pt x="64544" y="5977"/>
                  <a:pt x="64360" y="6077"/>
                </a:cubicBezTo>
                <a:cubicBezTo>
                  <a:pt x="64343" y="6094"/>
                  <a:pt x="64327" y="6094"/>
                  <a:pt x="64310" y="6111"/>
                </a:cubicBezTo>
                <a:cubicBezTo>
                  <a:pt x="63958" y="6295"/>
                  <a:pt x="63741" y="6680"/>
                  <a:pt x="63758" y="7081"/>
                </a:cubicBezTo>
                <a:cubicBezTo>
                  <a:pt x="63774" y="7199"/>
                  <a:pt x="63791" y="7333"/>
                  <a:pt x="63774" y="7466"/>
                </a:cubicBezTo>
                <a:cubicBezTo>
                  <a:pt x="63724" y="7734"/>
                  <a:pt x="63406" y="7851"/>
                  <a:pt x="63222" y="8036"/>
                </a:cubicBezTo>
                <a:cubicBezTo>
                  <a:pt x="63188" y="8069"/>
                  <a:pt x="63155" y="8119"/>
                  <a:pt x="63138" y="8153"/>
                </a:cubicBezTo>
                <a:cubicBezTo>
                  <a:pt x="62854" y="8588"/>
                  <a:pt x="63105" y="9224"/>
                  <a:pt x="63105" y="9776"/>
                </a:cubicBezTo>
                <a:cubicBezTo>
                  <a:pt x="63105" y="10128"/>
                  <a:pt x="63021" y="10496"/>
                  <a:pt x="62870" y="10814"/>
                </a:cubicBezTo>
                <a:cubicBezTo>
                  <a:pt x="62787" y="11015"/>
                  <a:pt x="62686" y="11216"/>
                  <a:pt x="62586" y="11400"/>
                </a:cubicBezTo>
                <a:cubicBezTo>
                  <a:pt x="62519" y="11534"/>
                  <a:pt x="62452" y="11668"/>
                  <a:pt x="62268" y="11668"/>
                </a:cubicBezTo>
                <a:cubicBezTo>
                  <a:pt x="62167" y="11668"/>
                  <a:pt x="62067" y="11618"/>
                  <a:pt x="62000" y="11551"/>
                </a:cubicBezTo>
                <a:cubicBezTo>
                  <a:pt x="61866" y="11366"/>
                  <a:pt x="61816" y="11132"/>
                  <a:pt x="61849" y="10915"/>
                </a:cubicBezTo>
                <a:lnTo>
                  <a:pt x="61933" y="8437"/>
                </a:lnTo>
                <a:cubicBezTo>
                  <a:pt x="61933" y="8311"/>
                  <a:pt x="61839" y="8208"/>
                  <a:pt x="61719" y="8208"/>
                </a:cubicBezTo>
                <a:cubicBezTo>
                  <a:pt x="61696" y="8208"/>
                  <a:pt x="61673" y="8212"/>
                  <a:pt x="61648" y="8220"/>
                </a:cubicBezTo>
                <a:cubicBezTo>
                  <a:pt x="61632" y="8220"/>
                  <a:pt x="61598" y="8236"/>
                  <a:pt x="61582" y="8253"/>
                </a:cubicBezTo>
                <a:cubicBezTo>
                  <a:pt x="61414" y="8370"/>
                  <a:pt x="61280" y="8538"/>
                  <a:pt x="61180" y="8722"/>
                </a:cubicBezTo>
                <a:cubicBezTo>
                  <a:pt x="61046" y="9040"/>
                  <a:pt x="60962" y="9375"/>
                  <a:pt x="60912" y="9709"/>
                </a:cubicBezTo>
                <a:cubicBezTo>
                  <a:pt x="60812" y="10362"/>
                  <a:pt x="60711" y="11015"/>
                  <a:pt x="60594" y="11651"/>
                </a:cubicBezTo>
                <a:cubicBezTo>
                  <a:pt x="60460" y="12655"/>
                  <a:pt x="60242" y="13626"/>
                  <a:pt x="59924" y="14580"/>
                </a:cubicBezTo>
                <a:cubicBezTo>
                  <a:pt x="59924" y="14631"/>
                  <a:pt x="59908" y="14681"/>
                  <a:pt x="59891" y="14714"/>
                </a:cubicBezTo>
                <a:cubicBezTo>
                  <a:pt x="59841" y="14815"/>
                  <a:pt x="59807" y="14915"/>
                  <a:pt x="59757" y="14999"/>
                </a:cubicBezTo>
                <a:cubicBezTo>
                  <a:pt x="59673" y="15183"/>
                  <a:pt x="59556" y="15350"/>
                  <a:pt x="59406" y="15484"/>
                </a:cubicBezTo>
                <a:cubicBezTo>
                  <a:pt x="59355" y="15534"/>
                  <a:pt x="59272" y="15585"/>
                  <a:pt x="59205" y="15618"/>
                </a:cubicBezTo>
                <a:cubicBezTo>
                  <a:pt x="58920" y="15752"/>
                  <a:pt x="58569" y="15802"/>
                  <a:pt x="58284" y="15936"/>
                </a:cubicBezTo>
                <a:cubicBezTo>
                  <a:pt x="57363" y="16288"/>
                  <a:pt x="56828" y="17275"/>
                  <a:pt x="55974" y="17777"/>
                </a:cubicBezTo>
                <a:cubicBezTo>
                  <a:pt x="55505" y="18028"/>
                  <a:pt x="54987" y="18196"/>
                  <a:pt x="54468" y="18263"/>
                </a:cubicBezTo>
                <a:cubicBezTo>
                  <a:pt x="53731" y="18397"/>
                  <a:pt x="52978" y="18480"/>
                  <a:pt x="52342" y="18865"/>
                </a:cubicBezTo>
                <a:cubicBezTo>
                  <a:pt x="52074" y="19049"/>
                  <a:pt x="51840" y="19250"/>
                  <a:pt x="51605" y="19468"/>
                </a:cubicBezTo>
                <a:cubicBezTo>
                  <a:pt x="51379" y="19015"/>
                  <a:pt x="51124" y="18628"/>
                  <a:pt x="50790" y="18628"/>
                </a:cubicBezTo>
                <a:cubicBezTo>
                  <a:pt x="50680" y="18628"/>
                  <a:pt x="50562" y="18670"/>
                  <a:pt x="50434" y="18765"/>
                </a:cubicBezTo>
                <a:cubicBezTo>
                  <a:pt x="49555" y="19420"/>
                  <a:pt x="48967" y="20865"/>
                  <a:pt x="48050" y="20865"/>
                </a:cubicBezTo>
                <a:cubicBezTo>
                  <a:pt x="47866" y="20865"/>
                  <a:pt x="47669" y="20807"/>
                  <a:pt x="47454" y="20673"/>
                </a:cubicBezTo>
                <a:cubicBezTo>
                  <a:pt x="47179" y="20498"/>
                  <a:pt x="46925" y="20446"/>
                  <a:pt x="46695" y="20446"/>
                </a:cubicBezTo>
                <a:cubicBezTo>
                  <a:pt x="46367" y="20446"/>
                  <a:pt x="46087" y="20551"/>
                  <a:pt x="45862" y="20551"/>
                </a:cubicBezTo>
                <a:cubicBezTo>
                  <a:pt x="45505" y="20551"/>
                  <a:pt x="45284" y="20288"/>
                  <a:pt x="45228" y="18932"/>
                </a:cubicBezTo>
                <a:cubicBezTo>
                  <a:pt x="45114" y="16551"/>
                  <a:pt x="43640" y="14595"/>
                  <a:pt x="42078" y="14595"/>
                </a:cubicBezTo>
                <a:cubicBezTo>
                  <a:pt x="41806" y="14595"/>
                  <a:pt x="41531" y="14655"/>
                  <a:pt x="41261" y="14781"/>
                </a:cubicBezTo>
                <a:cubicBezTo>
                  <a:pt x="41144" y="14831"/>
                  <a:pt x="41027" y="14898"/>
                  <a:pt x="40926" y="14949"/>
                </a:cubicBezTo>
                <a:cubicBezTo>
                  <a:pt x="40575" y="14430"/>
                  <a:pt x="40190" y="13911"/>
                  <a:pt x="39805" y="13409"/>
                </a:cubicBezTo>
                <a:cubicBezTo>
                  <a:pt x="39370" y="12873"/>
                  <a:pt x="38901" y="12354"/>
                  <a:pt x="38399" y="11885"/>
                </a:cubicBezTo>
                <a:cubicBezTo>
                  <a:pt x="38348" y="11818"/>
                  <a:pt x="38282" y="11768"/>
                  <a:pt x="38215" y="11701"/>
                </a:cubicBezTo>
                <a:cubicBezTo>
                  <a:pt x="38047" y="11534"/>
                  <a:pt x="37846" y="11383"/>
                  <a:pt x="37629" y="11266"/>
                </a:cubicBezTo>
                <a:cubicBezTo>
                  <a:pt x="37378" y="11149"/>
                  <a:pt x="37160" y="10982"/>
                  <a:pt x="36959" y="10797"/>
                </a:cubicBezTo>
                <a:cubicBezTo>
                  <a:pt x="36239" y="10178"/>
                  <a:pt x="35570" y="9793"/>
                  <a:pt x="35319" y="8722"/>
                </a:cubicBezTo>
                <a:cubicBezTo>
                  <a:pt x="35269" y="8454"/>
                  <a:pt x="35235" y="8186"/>
                  <a:pt x="35235" y="7918"/>
                </a:cubicBezTo>
                <a:lnTo>
                  <a:pt x="35235" y="7717"/>
                </a:lnTo>
                <a:cubicBezTo>
                  <a:pt x="35252" y="5408"/>
                  <a:pt x="34181" y="4587"/>
                  <a:pt x="32624" y="4487"/>
                </a:cubicBezTo>
                <a:cubicBezTo>
                  <a:pt x="32523" y="4479"/>
                  <a:pt x="32423" y="4474"/>
                  <a:pt x="32323" y="4474"/>
                </a:cubicBezTo>
                <a:cubicBezTo>
                  <a:pt x="32222" y="4474"/>
                  <a:pt x="32122" y="4479"/>
                  <a:pt x="32021" y="4487"/>
                </a:cubicBezTo>
                <a:cubicBezTo>
                  <a:pt x="30967" y="4520"/>
                  <a:pt x="30498" y="4855"/>
                  <a:pt x="30096" y="4939"/>
                </a:cubicBezTo>
                <a:cubicBezTo>
                  <a:pt x="30048" y="4946"/>
                  <a:pt x="30000" y="4950"/>
                  <a:pt x="29953" y="4950"/>
                </a:cubicBezTo>
                <a:cubicBezTo>
                  <a:pt x="29674" y="4950"/>
                  <a:pt x="29404" y="4808"/>
                  <a:pt x="28975" y="4336"/>
                </a:cubicBezTo>
                <a:cubicBezTo>
                  <a:pt x="27837" y="3098"/>
                  <a:pt x="28121" y="1374"/>
                  <a:pt x="25694" y="252"/>
                </a:cubicBezTo>
                <a:cubicBezTo>
                  <a:pt x="25338" y="80"/>
                  <a:pt x="24975" y="0"/>
                  <a:pt x="24613" y="0"/>
                </a:cubicBezTo>
                <a:close/>
              </a:path>
            </a:pathLst>
          </a:custGeom>
          <a:solidFill>
            <a:srgbClr val="FD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-722627" y="3485572"/>
            <a:ext cx="4881953" cy="2821054"/>
          </a:xfrm>
          <a:custGeom>
            <a:rect b="b" l="l" r="r" t="t"/>
            <a:pathLst>
              <a:path extrusionOk="0" h="22189" w="38399">
                <a:moveTo>
                  <a:pt x="20960" y="1"/>
                </a:moveTo>
                <a:cubicBezTo>
                  <a:pt x="20931" y="1"/>
                  <a:pt x="20902" y="4"/>
                  <a:pt x="20873" y="9"/>
                </a:cubicBezTo>
                <a:cubicBezTo>
                  <a:pt x="20786" y="6"/>
                  <a:pt x="20697" y="3"/>
                  <a:pt x="20607" y="3"/>
                </a:cubicBezTo>
                <a:cubicBezTo>
                  <a:pt x="19916" y="3"/>
                  <a:pt x="19165" y="139"/>
                  <a:pt x="18898" y="746"/>
                </a:cubicBezTo>
                <a:cubicBezTo>
                  <a:pt x="18731" y="1131"/>
                  <a:pt x="18798" y="1650"/>
                  <a:pt x="18613" y="2001"/>
                </a:cubicBezTo>
                <a:cubicBezTo>
                  <a:pt x="18563" y="2102"/>
                  <a:pt x="18479" y="2185"/>
                  <a:pt x="18379" y="2236"/>
                </a:cubicBezTo>
                <a:cubicBezTo>
                  <a:pt x="18295" y="2286"/>
                  <a:pt x="18195" y="2303"/>
                  <a:pt x="18095" y="2303"/>
                </a:cubicBezTo>
                <a:cubicBezTo>
                  <a:pt x="17793" y="2252"/>
                  <a:pt x="17525" y="2119"/>
                  <a:pt x="17308" y="1934"/>
                </a:cubicBezTo>
                <a:cubicBezTo>
                  <a:pt x="17015" y="1711"/>
                  <a:pt x="16710" y="1488"/>
                  <a:pt x="16393" y="1488"/>
                </a:cubicBezTo>
                <a:cubicBezTo>
                  <a:pt x="16330" y="1488"/>
                  <a:pt x="16267" y="1496"/>
                  <a:pt x="16203" y="1516"/>
                </a:cubicBezTo>
                <a:cubicBezTo>
                  <a:pt x="16036" y="1583"/>
                  <a:pt x="15868" y="1700"/>
                  <a:pt x="15751" y="1834"/>
                </a:cubicBezTo>
                <a:cubicBezTo>
                  <a:pt x="15249" y="2353"/>
                  <a:pt x="14764" y="3006"/>
                  <a:pt x="14847" y="3725"/>
                </a:cubicBezTo>
                <a:cubicBezTo>
                  <a:pt x="14897" y="4211"/>
                  <a:pt x="15232" y="4713"/>
                  <a:pt x="15182" y="5165"/>
                </a:cubicBezTo>
                <a:cubicBezTo>
                  <a:pt x="15182" y="5282"/>
                  <a:pt x="15149" y="5383"/>
                  <a:pt x="15082" y="5483"/>
                </a:cubicBezTo>
                <a:cubicBezTo>
                  <a:pt x="14713" y="6153"/>
                  <a:pt x="13592" y="5834"/>
                  <a:pt x="13056" y="6387"/>
                </a:cubicBezTo>
                <a:cubicBezTo>
                  <a:pt x="12889" y="6588"/>
                  <a:pt x="12788" y="6822"/>
                  <a:pt x="12738" y="7073"/>
                </a:cubicBezTo>
                <a:cubicBezTo>
                  <a:pt x="12688" y="7241"/>
                  <a:pt x="12621" y="7408"/>
                  <a:pt x="12537" y="7575"/>
                </a:cubicBezTo>
                <a:cubicBezTo>
                  <a:pt x="12504" y="7626"/>
                  <a:pt x="12454" y="7692"/>
                  <a:pt x="12420" y="7743"/>
                </a:cubicBezTo>
                <a:cubicBezTo>
                  <a:pt x="12320" y="7877"/>
                  <a:pt x="12186" y="7977"/>
                  <a:pt x="12035" y="8061"/>
                </a:cubicBezTo>
                <a:cubicBezTo>
                  <a:pt x="11433" y="8412"/>
                  <a:pt x="10562" y="8446"/>
                  <a:pt x="9926" y="8847"/>
                </a:cubicBezTo>
                <a:cubicBezTo>
                  <a:pt x="9441" y="9165"/>
                  <a:pt x="9139" y="9684"/>
                  <a:pt x="8671" y="10002"/>
                </a:cubicBezTo>
                <a:cubicBezTo>
                  <a:pt x="7817" y="10622"/>
                  <a:pt x="6662" y="10488"/>
                  <a:pt x="5658" y="10772"/>
                </a:cubicBezTo>
                <a:cubicBezTo>
                  <a:pt x="4534" y="11082"/>
                  <a:pt x="3538" y="11929"/>
                  <a:pt x="2391" y="11929"/>
                </a:cubicBezTo>
                <a:cubicBezTo>
                  <a:pt x="2358" y="11929"/>
                  <a:pt x="2326" y="11929"/>
                  <a:pt x="2293" y="11927"/>
                </a:cubicBezTo>
                <a:cubicBezTo>
                  <a:pt x="1858" y="11911"/>
                  <a:pt x="1440" y="11760"/>
                  <a:pt x="1004" y="11760"/>
                </a:cubicBezTo>
                <a:cubicBezTo>
                  <a:pt x="770" y="11760"/>
                  <a:pt x="519" y="11844"/>
                  <a:pt x="318" y="11978"/>
                </a:cubicBezTo>
                <a:cubicBezTo>
                  <a:pt x="168" y="12078"/>
                  <a:pt x="50" y="12229"/>
                  <a:pt x="0" y="12413"/>
                </a:cubicBezTo>
                <a:lnTo>
                  <a:pt x="36791" y="21987"/>
                </a:lnTo>
                <a:lnTo>
                  <a:pt x="38315" y="22188"/>
                </a:lnTo>
                <a:cubicBezTo>
                  <a:pt x="38398" y="22188"/>
                  <a:pt x="37143" y="18857"/>
                  <a:pt x="36172" y="16363"/>
                </a:cubicBezTo>
                <a:lnTo>
                  <a:pt x="36122" y="16229"/>
                </a:lnTo>
                <a:cubicBezTo>
                  <a:pt x="35670" y="15057"/>
                  <a:pt x="35302" y="14103"/>
                  <a:pt x="35151" y="13769"/>
                </a:cubicBezTo>
                <a:cubicBezTo>
                  <a:pt x="35134" y="13735"/>
                  <a:pt x="35118" y="13685"/>
                  <a:pt x="35101" y="13651"/>
                </a:cubicBezTo>
                <a:cubicBezTo>
                  <a:pt x="35023" y="13607"/>
                  <a:pt x="34937" y="13584"/>
                  <a:pt x="34854" y="13584"/>
                </a:cubicBezTo>
                <a:cubicBezTo>
                  <a:pt x="34813" y="13584"/>
                  <a:pt x="34772" y="13590"/>
                  <a:pt x="34733" y="13601"/>
                </a:cubicBezTo>
                <a:cubicBezTo>
                  <a:pt x="34533" y="13633"/>
                  <a:pt x="34333" y="13649"/>
                  <a:pt x="34134" y="13649"/>
                </a:cubicBezTo>
                <a:cubicBezTo>
                  <a:pt x="32984" y="13649"/>
                  <a:pt x="31881" y="13123"/>
                  <a:pt x="31167" y="12195"/>
                </a:cubicBezTo>
                <a:cubicBezTo>
                  <a:pt x="30983" y="11927"/>
                  <a:pt x="30782" y="11676"/>
                  <a:pt x="30565" y="11459"/>
                </a:cubicBezTo>
                <a:cubicBezTo>
                  <a:pt x="29979" y="10990"/>
                  <a:pt x="28991" y="11074"/>
                  <a:pt x="28606" y="10454"/>
                </a:cubicBezTo>
                <a:cubicBezTo>
                  <a:pt x="28523" y="10253"/>
                  <a:pt x="28422" y="10053"/>
                  <a:pt x="28322" y="9852"/>
                </a:cubicBezTo>
                <a:cubicBezTo>
                  <a:pt x="28131" y="9621"/>
                  <a:pt x="27860" y="9560"/>
                  <a:pt x="27561" y="9560"/>
                </a:cubicBezTo>
                <a:cubicBezTo>
                  <a:pt x="27230" y="9560"/>
                  <a:pt x="26864" y="9634"/>
                  <a:pt x="26531" y="9634"/>
                </a:cubicBezTo>
                <a:cubicBezTo>
                  <a:pt x="25727" y="9617"/>
                  <a:pt x="25008" y="9015"/>
                  <a:pt x="24673" y="8278"/>
                </a:cubicBezTo>
                <a:cubicBezTo>
                  <a:pt x="24304" y="7425"/>
                  <a:pt x="24388" y="6437"/>
                  <a:pt x="24656" y="5583"/>
                </a:cubicBezTo>
                <a:cubicBezTo>
                  <a:pt x="24689" y="5483"/>
                  <a:pt x="24706" y="5383"/>
                  <a:pt x="24706" y="5282"/>
                </a:cubicBezTo>
                <a:cubicBezTo>
                  <a:pt x="24706" y="5165"/>
                  <a:pt x="24673" y="5048"/>
                  <a:pt x="24639" y="4947"/>
                </a:cubicBezTo>
                <a:cubicBezTo>
                  <a:pt x="24455" y="4546"/>
                  <a:pt x="24120" y="4613"/>
                  <a:pt x="23819" y="4596"/>
                </a:cubicBezTo>
                <a:cubicBezTo>
                  <a:pt x="23719" y="4596"/>
                  <a:pt x="23618" y="4579"/>
                  <a:pt x="23535" y="4529"/>
                </a:cubicBezTo>
                <a:cubicBezTo>
                  <a:pt x="23468" y="4512"/>
                  <a:pt x="23417" y="4462"/>
                  <a:pt x="23384" y="4428"/>
                </a:cubicBezTo>
                <a:cubicBezTo>
                  <a:pt x="23150" y="4177"/>
                  <a:pt x="23183" y="3725"/>
                  <a:pt x="23317" y="3374"/>
                </a:cubicBezTo>
                <a:cubicBezTo>
                  <a:pt x="23350" y="3290"/>
                  <a:pt x="23401" y="3173"/>
                  <a:pt x="23434" y="3073"/>
                </a:cubicBezTo>
                <a:cubicBezTo>
                  <a:pt x="23551" y="2721"/>
                  <a:pt x="23417" y="2319"/>
                  <a:pt x="23083" y="2119"/>
                </a:cubicBezTo>
                <a:cubicBezTo>
                  <a:pt x="22915" y="2001"/>
                  <a:pt x="22815" y="1817"/>
                  <a:pt x="22765" y="1616"/>
                </a:cubicBezTo>
                <a:cubicBezTo>
                  <a:pt x="22681" y="1282"/>
                  <a:pt x="22647" y="846"/>
                  <a:pt x="22329" y="712"/>
                </a:cubicBezTo>
                <a:cubicBezTo>
                  <a:pt x="22062" y="595"/>
                  <a:pt x="21677" y="746"/>
                  <a:pt x="21492" y="495"/>
                </a:cubicBezTo>
                <a:cubicBezTo>
                  <a:pt x="21425" y="394"/>
                  <a:pt x="21425" y="277"/>
                  <a:pt x="21359" y="177"/>
                </a:cubicBezTo>
                <a:cubicBezTo>
                  <a:pt x="21248" y="66"/>
                  <a:pt x="21102" y="1"/>
                  <a:pt x="20960" y="1"/>
                </a:cubicBezTo>
                <a:close/>
              </a:path>
            </a:pathLst>
          </a:custGeom>
          <a:solidFill>
            <a:srgbClr val="EEAD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2_1_1">
    <p:bg>
      <p:bgPr>
        <a:solidFill>
          <a:srgbClr val="82F0F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-73375" y="2290250"/>
            <a:ext cx="9634851" cy="3358123"/>
          </a:xfrm>
          <a:custGeom>
            <a:rect b="b" l="l" r="r" t="t"/>
            <a:pathLst>
              <a:path extrusionOk="0" h="99441" w="285308">
                <a:moveTo>
                  <a:pt x="226694" y="0"/>
                </a:moveTo>
                <a:cubicBezTo>
                  <a:pt x="214141" y="0"/>
                  <a:pt x="202089" y="6735"/>
                  <a:pt x="195735" y="18371"/>
                </a:cubicBezTo>
                <a:cubicBezTo>
                  <a:pt x="194684" y="18030"/>
                  <a:pt x="193611" y="17866"/>
                  <a:pt x="192553" y="17866"/>
                </a:cubicBezTo>
                <a:cubicBezTo>
                  <a:pt x="188957" y="17866"/>
                  <a:pt x="185526" y="19753"/>
                  <a:pt x="183653" y="22993"/>
                </a:cubicBezTo>
                <a:cubicBezTo>
                  <a:pt x="181213" y="27201"/>
                  <a:pt x="182055" y="32522"/>
                  <a:pt x="185650" y="35789"/>
                </a:cubicBezTo>
                <a:cubicBezTo>
                  <a:pt x="184392" y="35329"/>
                  <a:pt x="183108" y="35112"/>
                  <a:pt x="181847" y="35112"/>
                </a:cubicBezTo>
                <a:cubicBezTo>
                  <a:pt x="177160" y="35112"/>
                  <a:pt x="172794" y="38117"/>
                  <a:pt x="171299" y="42850"/>
                </a:cubicBezTo>
                <a:cubicBezTo>
                  <a:pt x="169355" y="41731"/>
                  <a:pt x="167269" y="41214"/>
                  <a:pt x="165226" y="41214"/>
                </a:cubicBezTo>
                <a:cubicBezTo>
                  <a:pt x="159714" y="41214"/>
                  <a:pt x="154516" y="44984"/>
                  <a:pt x="153267" y="50896"/>
                </a:cubicBezTo>
                <a:cubicBezTo>
                  <a:pt x="152240" y="51523"/>
                  <a:pt x="151256" y="52222"/>
                  <a:pt x="150343" y="52993"/>
                </a:cubicBezTo>
                <a:cubicBezTo>
                  <a:pt x="148252" y="51446"/>
                  <a:pt x="145776" y="50666"/>
                  <a:pt x="143291" y="50666"/>
                </a:cubicBezTo>
                <a:cubicBezTo>
                  <a:pt x="141215" y="50666"/>
                  <a:pt x="139132" y="51211"/>
                  <a:pt x="137262" y="52308"/>
                </a:cubicBezTo>
                <a:cubicBezTo>
                  <a:pt x="134621" y="51308"/>
                  <a:pt x="132140" y="50801"/>
                  <a:pt x="129709" y="50801"/>
                </a:cubicBezTo>
                <a:cubicBezTo>
                  <a:pt x="123788" y="50801"/>
                  <a:pt x="118174" y="53807"/>
                  <a:pt x="111327" y="59997"/>
                </a:cubicBezTo>
                <a:cubicBezTo>
                  <a:pt x="110122" y="59878"/>
                  <a:pt x="108989" y="59821"/>
                  <a:pt x="107921" y="59821"/>
                </a:cubicBezTo>
                <a:cubicBezTo>
                  <a:pt x="106041" y="59821"/>
                  <a:pt x="104363" y="59998"/>
                  <a:pt x="102853" y="60325"/>
                </a:cubicBezTo>
                <a:cubicBezTo>
                  <a:pt x="97952" y="57949"/>
                  <a:pt x="92697" y="56792"/>
                  <a:pt x="87482" y="56792"/>
                </a:cubicBezTo>
                <a:cubicBezTo>
                  <a:pt x="78642" y="56792"/>
                  <a:pt x="69918" y="60116"/>
                  <a:pt x="63224" y="66459"/>
                </a:cubicBezTo>
                <a:cubicBezTo>
                  <a:pt x="62468" y="66759"/>
                  <a:pt x="61712" y="67073"/>
                  <a:pt x="60970" y="67444"/>
                </a:cubicBezTo>
                <a:cubicBezTo>
                  <a:pt x="57704" y="64277"/>
                  <a:pt x="52325" y="60211"/>
                  <a:pt x="46034" y="59968"/>
                </a:cubicBezTo>
                <a:cubicBezTo>
                  <a:pt x="45849" y="59084"/>
                  <a:pt x="45564" y="58242"/>
                  <a:pt x="45164" y="57429"/>
                </a:cubicBezTo>
                <a:cubicBezTo>
                  <a:pt x="50214" y="48813"/>
                  <a:pt x="48531" y="37843"/>
                  <a:pt x="41127" y="31124"/>
                </a:cubicBezTo>
                <a:cubicBezTo>
                  <a:pt x="37128" y="27502"/>
                  <a:pt x="32050" y="25662"/>
                  <a:pt x="26953" y="25662"/>
                </a:cubicBezTo>
                <a:cubicBezTo>
                  <a:pt x="22615" y="25662"/>
                  <a:pt x="18263" y="26995"/>
                  <a:pt x="14551" y="29697"/>
                </a:cubicBezTo>
                <a:cubicBezTo>
                  <a:pt x="14665" y="29013"/>
                  <a:pt x="14722" y="28314"/>
                  <a:pt x="14736" y="27615"/>
                </a:cubicBezTo>
                <a:cubicBezTo>
                  <a:pt x="14736" y="20325"/>
                  <a:pt x="8806" y="14563"/>
                  <a:pt x="1723" y="14563"/>
                </a:cubicBezTo>
                <a:cubicBezTo>
                  <a:pt x="1155" y="14563"/>
                  <a:pt x="580" y="14600"/>
                  <a:pt x="0" y="14676"/>
                </a:cubicBezTo>
                <a:lnTo>
                  <a:pt x="0" y="99441"/>
                </a:lnTo>
                <a:lnTo>
                  <a:pt x="285308" y="99441"/>
                </a:lnTo>
                <a:lnTo>
                  <a:pt x="285308" y="3036"/>
                </a:lnTo>
                <a:cubicBezTo>
                  <a:pt x="283296" y="4933"/>
                  <a:pt x="281955" y="7415"/>
                  <a:pt x="281485" y="10140"/>
                </a:cubicBezTo>
                <a:cubicBezTo>
                  <a:pt x="281000" y="10097"/>
                  <a:pt x="280529" y="10083"/>
                  <a:pt x="280044" y="10083"/>
                </a:cubicBezTo>
                <a:cubicBezTo>
                  <a:pt x="280016" y="10082"/>
                  <a:pt x="279988" y="10082"/>
                  <a:pt x="279960" y="10082"/>
                </a:cubicBezTo>
                <a:cubicBezTo>
                  <a:pt x="276822" y="10082"/>
                  <a:pt x="273743" y="10880"/>
                  <a:pt x="271000" y="12379"/>
                </a:cubicBezTo>
                <a:cubicBezTo>
                  <a:pt x="269930" y="11994"/>
                  <a:pt x="268803" y="11794"/>
                  <a:pt x="267676" y="11794"/>
                </a:cubicBezTo>
                <a:cubicBezTo>
                  <a:pt x="267576" y="11794"/>
                  <a:pt x="267476" y="11809"/>
                  <a:pt x="267362" y="11809"/>
                </a:cubicBezTo>
                <a:cubicBezTo>
                  <a:pt x="264336" y="4364"/>
                  <a:pt x="257213" y="2"/>
                  <a:pt x="249810" y="2"/>
                </a:cubicBezTo>
                <a:cubicBezTo>
                  <a:pt x="246532" y="2"/>
                  <a:pt x="243200" y="858"/>
                  <a:pt x="240144" y="2679"/>
                </a:cubicBezTo>
                <a:cubicBezTo>
                  <a:pt x="235755" y="865"/>
                  <a:pt x="231193" y="0"/>
                  <a:pt x="2266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7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72" name="Google Shape;72;p7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4453080" y="2256284"/>
            <a:ext cx="42612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"/>
              <a:buNone/>
              <a:defRPr b="1" sz="6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7"/>
          <p:cNvSpPr txBox="1"/>
          <p:nvPr>
            <p:ph hasCustomPrompt="1" idx="2" type="title"/>
          </p:nvPr>
        </p:nvSpPr>
        <p:spPr>
          <a:xfrm>
            <a:off x="5669280" y="1250443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Barlow Condensed"/>
              <a:buNone/>
              <a:defRPr b="1" sz="50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ontserrat Medium"/>
              <a:buNone/>
              <a:defRPr sz="25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4617780" y="2978660"/>
            <a:ext cx="3931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8" name="Google Shape;78;p7"/>
          <p:cNvSpPr/>
          <p:nvPr/>
        </p:nvSpPr>
        <p:spPr>
          <a:xfrm flipH="1">
            <a:off x="-449882" y="4655721"/>
            <a:ext cx="10230432" cy="658715"/>
          </a:xfrm>
          <a:custGeom>
            <a:rect b="b" l="l" r="r" t="t"/>
            <a:pathLst>
              <a:path extrusionOk="0" h="30068" w="285308">
                <a:moveTo>
                  <a:pt x="119263" y="0"/>
                </a:moveTo>
                <a:cubicBezTo>
                  <a:pt x="116263" y="0"/>
                  <a:pt x="113252" y="153"/>
                  <a:pt x="110229" y="496"/>
                </a:cubicBezTo>
                <a:cubicBezTo>
                  <a:pt x="100200" y="1637"/>
                  <a:pt x="90985" y="4819"/>
                  <a:pt x="81470" y="7229"/>
                </a:cubicBezTo>
                <a:cubicBezTo>
                  <a:pt x="74945" y="8892"/>
                  <a:pt x="67916" y="10193"/>
                  <a:pt x="61011" y="10193"/>
                </a:cubicBezTo>
                <a:cubicBezTo>
                  <a:pt x="57846" y="10193"/>
                  <a:pt x="54708" y="9920"/>
                  <a:pt x="51655" y="9283"/>
                </a:cubicBezTo>
                <a:cubicBezTo>
                  <a:pt x="44722" y="7857"/>
                  <a:pt x="38830" y="4647"/>
                  <a:pt x="31855" y="3306"/>
                </a:cubicBezTo>
                <a:cubicBezTo>
                  <a:pt x="29040" y="2756"/>
                  <a:pt x="26175" y="2526"/>
                  <a:pt x="23287" y="2526"/>
                </a:cubicBezTo>
                <a:cubicBezTo>
                  <a:pt x="15768" y="2526"/>
                  <a:pt x="8100" y="4090"/>
                  <a:pt x="813" y="5646"/>
                </a:cubicBezTo>
                <a:cubicBezTo>
                  <a:pt x="542" y="5703"/>
                  <a:pt x="271" y="5774"/>
                  <a:pt x="0" y="5831"/>
                </a:cubicBezTo>
                <a:lnTo>
                  <a:pt x="0" y="30067"/>
                </a:lnTo>
                <a:lnTo>
                  <a:pt x="285308" y="30067"/>
                </a:lnTo>
                <a:lnTo>
                  <a:pt x="285308" y="16758"/>
                </a:lnTo>
                <a:cubicBezTo>
                  <a:pt x="277547" y="15246"/>
                  <a:pt x="270443" y="12664"/>
                  <a:pt x="262883" y="10767"/>
                </a:cubicBezTo>
                <a:cubicBezTo>
                  <a:pt x="253357" y="8396"/>
                  <a:pt x="243331" y="6736"/>
                  <a:pt x="233120" y="6736"/>
                </a:cubicBezTo>
                <a:cubicBezTo>
                  <a:pt x="232704" y="6736"/>
                  <a:pt x="232287" y="6739"/>
                  <a:pt x="231870" y="6744"/>
                </a:cubicBezTo>
                <a:cubicBezTo>
                  <a:pt x="218617" y="6916"/>
                  <a:pt x="205693" y="9897"/>
                  <a:pt x="192440" y="9982"/>
                </a:cubicBezTo>
                <a:cubicBezTo>
                  <a:pt x="192269" y="9983"/>
                  <a:pt x="192098" y="9984"/>
                  <a:pt x="191927" y="9984"/>
                </a:cubicBezTo>
                <a:cubicBezTo>
                  <a:pt x="167150" y="9984"/>
                  <a:pt x="143521" y="0"/>
                  <a:pt x="119263" y="0"/>
                </a:cubicBezTo>
                <a:close/>
              </a:path>
            </a:pathLst>
          </a:cu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SECTION_HEADER_1">
    <p:bg>
      <p:bgPr>
        <a:solidFill>
          <a:srgbClr val="82F0F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8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81" name="Google Shape;81;p8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 txBox="1"/>
          <p:nvPr>
            <p:ph idx="1" type="subTitle"/>
          </p:nvPr>
        </p:nvSpPr>
        <p:spPr>
          <a:xfrm>
            <a:off x="759900" y="1520304"/>
            <a:ext cx="4997400" cy="26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5" name="Google Shape;85;p8"/>
          <p:cNvSpPr/>
          <p:nvPr/>
        </p:nvSpPr>
        <p:spPr>
          <a:xfrm>
            <a:off x="-74975" y="3747856"/>
            <a:ext cx="9414034" cy="1588871"/>
          </a:xfrm>
          <a:custGeom>
            <a:rect b="b" l="l" r="r" t="t"/>
            <a:pathLst>
              <a:path extrusionOk="0" h="48228" w="285750">
                <a:moveTo>
                  <a:pt x="138691" y="0"/>
                </a:moveTo>
                <a:lnTo>
                  <a:pt x="138691" y="14813"/>
                </a:lnTo>
                <a:lnTo>
                  <a:pt x="137673" y="14813"/>
                </a:lnTo>
                <a:lnTo>
                  <a:pt x="137673" y="24255"/>
                </a:lnTo>
                <a:lnTo>
                  <a:pt x="136995" y="24255"/>
                </a:lnTo>
                <a:lnTo>
                  <a:pt x="136995" y="23746"/>
                </a:lnTo>
                <a:lnTo>
                  <a:pt x="136034" y="23746"/>
                </a:lnTo>
                <a:lnTo>
                  <a:pt x="136034" y="24255"/>
                </a:lnTo>
                <a:lnTo>
                  <a:pt x="135016" y="24255"/>
                </a:lnTo>
                <a:lnTo>
                  <a:pt x="135016" y="25047"/>
                </a:lnTo>
                <a:lnTo>
                  <a:pt x="134111" y="25047"/>
                </a:lnTo>
                <a:lnTo>
                  <a:pt x="134111" y="28269"/>
                </a:lnTo>
                <a:lnTo>
                  <a:pt x="133546" y="28269"/>
                </a:lnTo>
                <a:lnTo>
                  <a:pt x="133546" y="35845"/>
                </a:lnTo>
                <a:lnTo>
                  <a:pt x="131680" y="35845"/>
                </a:lnTo>
                <a:lnTo>
                  <a:pt x="131680" y="23916"/>
                </a:lnTo>
                <a:lnTo>
                  <a:pt x="130493" y="23916"/>
                </a:lnTo>
                <a:lnTo>
                  <a:pt x="130493" y="22672"/>
                </a:lnTo>
                <a:lnTo>
                  <a:pt x="131454" y="22672"/>
                </a:lnTo>
                <a:lnTo>
                  <a:pt x="131454" y="22107"/>
                </a:lnTo>
                <a:lnTo>
                  <a:pt x="125857" y="22107"/>
                </a:lnTo>
                <a:lnTo>
                  <a:pt x="125857" y="34149"/>
                </a:lnTo>
                <a:lnTo>
                  <a:pt x="124669" y="34149"/>
                </a:lnTo>
                <a:lnTo>
                  <a:pt x="123425" y="37372"/>
                </a:lnTo>
                <a:lnTo>
                  <a:pt x="120090" y="37372"/>
                </a:lnTo>
                <a:cubicBezTo>
                  <a:pt x="120712" y="32905"/>
                  <a:pt x="118224" y="28269"/>
                  <a:pt x="118224" y="28269"/>
                </a:cubicBezTo>
                <a:cubicBezTo>
                  <a:pt x="115906" y="28382"/>
                  <a:pt x="113418" y="30644"/>
                  <a:pt x="113418" y="30644"/>
                </a:cubicBezTo>
                <a:lnTo>
                  <a:pt x="96173" y="30644"/>
                </a:lnTo>
                <a:lnTo>
                  <a:pt x="96173" y="22898"/>
                </a:lnTo>
                <a:lnTo>
                  <a:pt x="64116" y="22898"/>
                </a:lnTo>
                <a:lnTo>
                  <a:pt x="64116" y="32114"/>
                </a:lnTo>
                <a:lnTo>
                  <a:pt x="62702" y="32114"/>
                </a:lnTo>
                <a:lnTo>
                  <a:pt x="62702" y="20015"/>
                </a:lnTo>
                <a:lnTo>
                  <a:pt x="61402" y="20015"/>
                </a:lnTo>
                <a:lnTo>
                  <a:pt x="61402" y="14361"/>
                </a:lnTo>
                <a:lnTo>
                  <a:pt x="60328" y="14361"/>
                </a:lnTo>
                <a:lnTo>
                  <a:pt x="60328" y="10855"/>
                </a:lnTo>
                <a:lnTo>
                  <a:pt x="52469" y="10855"/>
                </a:lnTo>
                <a:lnTo>
                  <a:pt x="52469" y="13965"/>
                </a:lnTo>
                <a:lnTo>
                  <a:pt x="51281" y="13965"/>
                </a:lnTo>
                <a:lnTo>
                  <a:pt x="51281" y="25782"/>
                </a:lnTo>
                <a:lnTo>
                  <a:pt x="45458" y="25782"/>
                </a:lnTo>
                <a:lnTo>
                  <a:pt x="43309" y="23407"/>
                </a:lnTo>
                <a:lnTo>
                  <a:pt x="43309" y="30474"/>
                </a:lnTo>
                <a:lnTo>
                  <a:pt x="40199" y="28495"/>
                </a:lnTo>
                <a:lnTo>
                  <a:pt x="40199" y="30305"/>
                </a:lnTo>
                <a:lnTo>
                  <a:pt x="37712" y="28495"/>
                </a:lnTo>
                <a:lnTo>
                  <a:pt x="37712" y="32736"/>
                </a:lnTo>
                <a:lnTo>
                  <a:pt x="35733" y="32736"/>
                </a:lnTo>
                <a:lnTo>
                  <a:pt x="35733" y="31096"/>
                </a:lnTo>
                <a:lnTo>
                  <a:pt x="31379" y="31096"/>
                </a:lnTo>
                <a:lnTo>
                  <a:pt x="31379" y="30135"/>
                </a:lnTo>
                <a:lnTo>
                  <a:pt x="27139" y="30135"/>
                </a:lnTo>
                <a:lnTo>
                  <a:pt x="27139" y="44270"/>
                </a:lnTo>
                <a:lnTo>
                  <a:pt x="25952" y="44270"/>
                </a:lnTo>
                <a:lnTo>
                  <a:pt x="25952" y="41952"/>
                </a:lnTo>
                <a:lnTo>
                  <a:pt x="22220" y="41952"/>
                </a:lnTo>
                <a:lnTo>
                  <a:pt x="22220" y="40821"/>
                </a:lnTo>
                <a:lnTo>
                  <a:pt x="19563" y="40821"/>
                </a:lnTo>
                <a:lnTo>
                  <a:pt x="19563" y="25047"/>
                </a:lnTo>
                <a:lnTo>
                  <a:pt x="15153" y="25047"/>
                </a:lnTo>
                <a:lnTo>
                  <a:pt x="15153" y="22672"/>
                </a:lnTo>
                <a:lnTo>
                  <a:pt x="14304" y="22672"/>
                </a:lnTo>
                <a:lnTo>
                  <a:pt x="14304" y="20580"/>
                </a:lnTo>
                <a:lnTo>
                  <a:pt x="10969" y="20580"/>
                </a:lnTo>
                <a:lnTo>
                  <a:pt x="10969" y="27195"/>
                </a:lnTo>
                <a:lnTo>
                  <a:pt x="9386" y="26460"/>
                </a:lnTo>
                <a:lnTo>
                  <a:pt x="7294" y="26460"/>
                </a:lnTo>
                <a:lnTo>
                  <a:pt x="7294" y="21654"/>
                </a:lnTo>
                <a:lnTo>
                  <a:pt x="6163" y="20354"/>
                </a:lnTo>
                <a:lnTo>
                  <a:pt x="6163" y="17357"/>
                </a:lnTo>
                <a:lnTo>
                  <a:pt x="4975" y="15039"/>
                </a:lnTo>
                <a:lnTo>
                  <a:pt x="4975" y="13004"/>
                </a:lnTo>
                <a:lnTo>
                  <a:pt x="4354" y="13004"/>
                </a:lnTo>
                <a:lnTo>
                  <a:pt x="4127" y="11251"/>
                </a:lnTo>
                <a:lnTo>
                  <a:pt x="3845" y="12947"/>
                </a:lnTo>
                <a:lnTo>
                  <a:pt x="3619" y="13117"/>
                </a:lnTo>
                <a:lnTo>
                  <a:pt x="2601" y="14530"/>
                </a:lnTo>
                <a:lnTo>
                  <a:pt x="2375" y="14926"/>
                </a:lnTo>
                <a:lnTo>
                  <a:pt x="2375" y="9951"/>
                </a:lnTo>
                <a:lnTo>
                  <a:pt x="0" y="9612"/>
                </a:lnTo>
                <a:lnTo>
                  <a:pt x="0" y="48227"/>
                </a:lnTo>
                <a:lnTo>
                  <a:pt x="285750" y="48227"/>
                </a:lnTo>
                <a:lnTo>
                  <a:pt x="285750" y="35619"/>
                </a:lnTo>
                <a:lnTo>
                  <a:pt x="285354" y="35619"/>
                </a:lnTo>
                <a:lnTo>
                  <a:pt x="285354" y="34658"/>
                </a:lnTo>
                <a:lnTo>
                  <a:pt x="282923" y="34658"/>
                </a:lnTo>
                <a:lnTo>
                  <a:pt x="281623" y="35902"/>
                </a:lnTo>
                <a:lnTo>
                  <a:pt x="280266" y="35902"/>
                </a:lnTo>
                <a:lnTo>
                  <a:pt x="280266" y="37881"/>
                </a:lnTo>
                <a:lnTo>
                  <a:pt x="279135" y="37881"/>
                </a:lnTo>
                <a:lnTo>
                  <a:pt x="279135" y="36524"/>
                </a:lnTo>
                <a:lnTo>
                  <a:pt x="272689" y="36524"/>
                </a:lnTo>
                <a:lnTo>
                  <a:pt x="272689" y="38559"/>
                </a:lnTo>
                <a:lnTo>
                  <a:pt x="269071" y="38559"/>
                </a:lnTo>
                <a:lnTo>
                  <a:pt x="269071" y="40538"/>
                </a:lnTo>
                <a:lnTo>
                  <a:pt x="266018" y="39520"/>
                </a:lnTo>
                <a:lnTo>
                  <a:pt x="266018" y="20637"/>
                </a:lnTo>
                <a:lnTo>
                  <a:pt x="257367" y="20637"/>
                </a:lnTo>
                <a:lnTo>
                  <a:pt x="257367" y="39633"/>
                </a:lnTo>
                <a:lnTo>
                  <a:pt x="254201" y="39633"/>
                </a:lnTo>
                <a:lnTo>
                  <a:pt x="254201" y="16566"/>
                </a:lnTo>
                <a:lnTo>
                  <a:pt x="251091" y="11873"/>
                </a:lnTo>
                <a:lnTo>
                  <a:pt x="251091" y="10403"/>
                </a:lnTo>
                <a:lnTo>
                  <a:pt x="250696" y="10403"/>
                </a:lnTo>
                <a:lnTo>
                  <a:pt x="250696" y="11873"/>
                </a:lnTo>
                <a:lnTo>
                  <a:pt x="247982" y="16509"/>
                </a:lnTo>
                <a:lnTo>
                  <a:pt x="247982" y="40368"/>
                </a:lnTo>
                <a:lnTo>
                  <a:pt x="221126" y="26177"/>
                </a:lnTo>
                <a:lnTo>
                  <a:pt x="196192" y="26177"/>
                </a:lnTo>
                <a:lnTo>
                  <a:pt x="196192" y="22672"/>
                </a:lnTo>
                <a:lnTo>
                  <a:pt x="191838" y="22672"/>
                </a:lnTo>
                <a:lnTo>
                  <a:pt x="191838" y="26234"/>
                </a:lnTo>
                <a:lnTo>
                  <a:pt x="189972" y="26234"/>
                </a:lnTo>
                <a:lnTo>
                  <a:pt x="189972" y="27647"/>
                </a:lnTo>
                <a:lnTo>
                  <a:pt x="189294" y="27647"/>
                </a:lnTo>
                <a:lnTo>
                  <a:pt x="189294" y="32736"/>
                </a:lnTo>
                <a:lnTo>
                  <a:pt x="188672" y="32736"/>
                </a:lnTo>
                <a:lnTo>
                  <a:pt x="188672" y="29343"/>
                </a:lnTo>
                <a:lnTo>
                  <a:pt x="187993" y="29343"/>
                </a:lnTo>
                <a:lnTo>
                  <a:pt x="187993" y="27308"/>
                </a:lnTo>
                <a:lnTo>
                  <a:pt x="184658" y="27308"/>
                </a:lnTo>
                <a:lnTo>
                  <a:pt x="184658" y="29287"/>
                </a:lnTo>
                <a:lnTo>
                  <a:pt x="183866" y="29287"/>
                </a:lnTo>
                <a:lnTo>
                  <a:pt x="183866" y="31322"/>
                </a:lnTo>
                <a:lnTo>
                  <a:pt x="180078" y="31322"/>
                </a:lnTo>
                <a:lnTo>
                  <a:pt x="180078" y="32849"/>
                </a:lnTo>
                <a:lnTo>
                  <a:pt x="177081" y="32849"/>
                </a:lnTo>
                <a:cubicBezTo>
                  <a:pt x="177081" y="29626"/>
                  <a:pt x="174707" y="27138"/>
                  <a:pt x="174707" y="27138"/>
                </a:cubicBezTo>
                <a:lnTo>
                  <a:pt x="174707" y="14757"/>
                </a:lnTo>
                <a:lnTo>
                  <a:pt x="172784" y="14757"/>
                </a:lnTo>
                <a:lnTo>
                  <a:pt x="172784" y="12099"/>
                </a:lnTo>
                <a:lnTo>
                  <a:pt x="169505" y="12099"/>
                </a:lnTo>
                <a:lnTo>
                  <a:pt x="169505" y="13965"/>
                </a:lnTo>
                <a:lnTo>
                  <a:pt x="168205" y="15265"/>
                </a:lnTo>
                <a:lnTo>
                  <a:pt x="168205" y="24764"/>
                </a:lnTo>
                <a:lnTo>
                  <a:pt x="162890" y="24764"/>
                </a:lnTo>
                <a:lnTo>
                  <a:pt x="162890" y="5880"/>
                </a:lnTo>
                <a:lnTo>
                  <a:pt x="161307" y="5880"/>
                </a:lnTo>
                <a:lnTo>
                  <a:pt x="161307" y="2940"/>
                </a:lnTo>
                <a:lnTo>
                  <a:pt x="153448" y="2940"/>
                </a:lnTo>
                <a:lnTo>
                  <a:pt x="153448" y="5767"/>
                </a:lnTo>
                <a:lnTo>
                  <a:pt x="152261" y="5767"/>
                </a:lnTo>
                <a:lnTo>
                  <a:pt x="152261" y="18658"/>
                </a:lnTo>
                <a:lnTo>
                  <a:pt x="149434" y="18658"/>
                </a:lnTo>
                <a:lnTo>
                  <a:pt x="149434" y="30192"/>
                </a:lnTo>
                <a:lnTo>
                  <a:pt x="146437" y="30192"/>
                </a:lnTo>
                <a:lnTo>
                  <a:pt x="146437" y="19788"/>
                </a:lnTo>
                <a:lnTo>
                  <a:pt x="145363" y="19788"/>
                </a:lnTo>
                <a:lnTo>
                  <a:pt x="145363" y="3958"/>
                </a:lnTo>
                <a:lnTo>
                  <a:pt x="144741" y="3958"/>
                </a:lnTo>
                <a:lnTo>
                  <a:pt x="144741" y="0"/>
                </a:lnTo>
                <a:close/>
              </a:path>
            </a:pathLst>
          </a:custGeom>
          <a:solidFill>
            <a:srgbClr val="3BC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5757301" y="1206950"/>
            <a:ext cx="4839843" cy="1364796"/>
          </a:xfrm>
          <a:custGeom>
            <a:rect b="b" l="l" r="r" t="t"/>
            <a:pathLst>
              <a:path extrusionOk="0" h="44047" w="171125">
                <a:moveTo>
                  <a:pt x="104196" y="1"/>
                </a:moveTo>
                <a:cubicBezTo>
                  <a:pt x="95397" y="1"/>
                  <a:pt x="87174" y="5294"/>
                  <a:pt x="83759" y="13878"/>
                </a:cubicBezTo>
                <a:cubicBezTo>
                  <a:pt x="81134" y="12321"/>
                  <a:pt x="78316" y="11605"/>
                  <a:pt x="75562" y="11605"/>
                </a:cubicBezTo>
                <a:cubicBezTo>
                  <a:pt x="67821" y="11605"/>
                  <a:pt x="60581" y="17259"/>
                  <a:pt x="59523" y="25782"/>
                </a:cubicBezTo>
                <a:cubicBezTo>
                  <a:pt x="58612" y="25504"/>
                  <a:pt x="57700" y="25373"/>
                  <a:pt x="56808" y="25373"/>
                </a:cubicBezTo>
                <a:cubicBezTo>
                  <a:pt x="51857" y="25373"/>
                  <a:pt x="47541" y="29411"/>
                  <a:pt x="47541" y="34701"/>
                </a:cubicBezTo>
                <a:lnTo>
                  <a:pt x="47541" y="34740"/>
                </a:lnTo>
                <a:cubicBezTo>
                  <a:pt x="8453" y="35865"/>
                  <a:pt x="0" y="44047"/>
                  <a:pt x="0" y="44047"/>
                </a:cubicBezTo>
                <a:lnTo>
                  <a:pt x="171124" y="44047"/>
                </a:lnTo>
                <a:cubicBezTo>
                  <a:pt x="171124" y="44047"/>
                  <a:pt x="164106" y="35089"/>
                  <a:pt x="139404" y="34236"/>
                </a:cubicBezTo>
                <a:cubicBezTo>
                  <a:pt x="139166" y="29016"/>
                  <a:pt x="134821" y="25357"/>
                  <a:pt x="130093" y="25357"/>
                </a:cubicBezTo>
                <a:cubicBezTo>
                  <a:pt x="128674" y="25357"/>
                  <a:pt x="127220" y="25687"/>
                  <a:pt x="125832" y="26403"/>
                </a:cubicBezTo>
                <a:cubicBezTo>
                  <a:pt x="128081" y="15235"/>
                  <a:pt x="121451" y="4184"/>
                  <a:pt x="110515" y="926"/>
                </a:cubicBezTo>
                <a:cubicBezTo>
                  <a:pt x="108414" y="300"/>
                  <a:pt x="106289" y="1"/>
                  <a:pt x="1041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None/>
              <a:defRPr b="1" sz="24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8"/>
          <p:cNvSpPr/>
          <p:nvPr/>
        </p:nvSpPr>
        <p:spPr>
          <a:xfrm flipH="1" rot="10800000">
            <a:off x="-74928" y="4783773"/>
            <a:ext cx="9413928" cy="806652"/>
          </a:xfrm>
          <a:prstGeom prst="flowChartDocument">
            <a:avLst/>
          </a:prstGeom>
          <a:solidFill>
            <a:srgbClr val="36B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SECTION_HEADER_1_1">
    <p:bg>
      <p:bgPr>
        <a:solidFill>
          <a:srgbClr val="82F0F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9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91" name="Google Shape;91;p9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9"/>
          <p:cNvSpPr/>
          <p:nvPr/>
        </p:nvSpPr>
        <p:spPr>
          <a:xfrm>
            <a:off x="-74975" y="3747856"/>
            <a:ext cx="9414034" cy="1588871"/>
          </a:xfrm>
          <a:custGeom>
            <a:rect b="b" l="l" r="r" t="t"/>
            <a:pathLst>
              <a:path extrusionOk="0" h="48228" w="285750">
                <a:moveTo>
                  <a:pt x="138691" y="0"/>
                </a:moveTo>
                <a:lnTo>
                  <a:pt x="138691" y="14813"/>
                </a:lnTo>
                <a:lnTo>
                  <a:pt x="137673" y="14813"/>
                </a:lnTo>
                <a:lnTo>
                  <a:pt x="137673" y="24255"/>
                </a:lnTo>
                <a:lnTo>
                  <a:pt x="136995" y="24255"/>
                </a:lnTo>
                <a:lnTo>
                  <a:pt x="136995" y="23746"/>
                </a:lnTo>
                <a:lnTo>
                  <a:pt x="136034" y="23746"/>
                </a:lnTo>
                <a:lnTo>
                  <a:pt x="136034" y="24255"/>
                </a:lnTo>
                <a:lnTo>
                  <a:pt x="135016" y="24255"/>
                </a:lnTo>
                <a:lnTo>
                  <a:pt x="135016" y="25047"/>
                </a:lnTo>
                <a:lnTo>
                  <a:pt x="134111" y="25047"/>
                </a:lnTo>
                <a:lnTo>
                  <a:pt x="134111" y="28269"/>
                </a:lnTo>
                <a:lnTo>
                  <a:pt x="133546" y="28269"/>
                </a:lnTo>
                <a:lnTo>
                  <a:pt x="133546" y="35845"/>
                </a:lnTo>
                <a:lnTo>
                  <a:pt x="131680" y="35845"/>
                </a:lnTo>
                <a:lnTo>
                  <a:pt x="131680" y="23916"/>
                </a:lnTo>
                <a:lnTo>
                  <a:pt x="130493" y="23916"/>
                </a:lnTo>
                <a:lnTo>
                  <a:pt x="130493" y="22672"/>
                </a:lnTo>
                <a:lnTo>
                  <a:pt x="131454" y="22672"/>
                </a:lnTo>
                <a:lnTo>
                  <a:pt x="131454" y="22107"/>
                </a:lnTo>
                <a:lnTo>
                  <a:pt x="125857" y="22107"/>
                </a:lnTo>
                <a:lnTo>
                  <a:pt x="125857" y="34149"/>
                </a:lnTo>
                <a:lnTo>
                  <a:pt x="124669" y="34149"/>
                </a:lnTo>
                <a:lnTo>
                  <a:pt x="123425" y="37372"/>
                </a:lnTo>
                <a:lnTo>
                  <a:pt x="120090" y="37372"/>
                </a:lnTo>
                <a:cubicBezTo>
                  <a:pt x="120712" y="32905"/>
                  <a:pt x="118224" y="28269"/>
                  <a:pt x="118224" y="28269"/>
                </a:cubicBezTo>
                <a:cubicBezTo>
                  <a:pt x="115906" y="28382"/>
                  <a:pt x="113418" y="30644"/>
                  <a:pt x="113418" y="30644"/>
                </a:cubicBezTo>
                <a:lnTo>
                  <a:pt x="96173" y="30644"/>
                </a:lnTo>
                <a:lnTo>
                  <a:pt x="96173" y="22898"/>
                </a:lnTo>
                <a:lnTo>
                  <a:pt x="64116" y="22898"/>
                </a:lnTo>
                <a:lnTo>
                  <a:pt x="64116" y="32114"/>
                </a:lnTo>
                <a:lnTo>
                  <a:pt x="62702" y="32114"/>
                </a:lnTo>
                <a:lnTo>
                  <a:pt x="62702" y="20015"/>
                </a:lnTo>
                <a:lnTo>
                  <a:pt x="61402" y="20015"/>
                </a:lnTo>
                <a:lnTo>
                  <a:pt x="61402" y="14361"/>
                </a:lnTo>
                <a:lnTo>
                  <a:pt x="60328" y="14361"/>
                </a:lnTo>
                <a:lnTo>
                  <a:pt x="60328" y="10855"/>
                </a:lnTo>
                <a:lnTo>
                  <a:pt x="52469" y="10855"/>
                </a:lnTo>
                <a:lnTo>
                  <a:pt x="52469" y="13965"/>
                </a:lnTo>
                <a:lnTo>
                  <a:pt x="51281" y="13965"/>
                </a:lnTo>
                <a:lnTo>
                  <a:pt x="51281" y="25782"/>
                </a:lnTo>
                <a:lnTo>
                  <a:pt x="45458" y="25782"/>
                </a:lnTo>
                <a:lnTo>
                  <a:pt x="43309" y="23407"/>
                </a:lnTo>
                <a:lnTo>
                  <a:pt x="43309" y="30474"/>
                </a:lnTo>
                <a:lnTo>
                  <a:pt x="40199" y="28495"/>
                </a:lnTo>
                <a:lnTo>
                  <a:pt x="40199" y="30305"/>
                </a:lnTo>
                <a:lnTo>
                  <a:pt x="37712" y="28495"/>
                </a:lnTo>
                <a:lnTo>
                  <a:pt x="37712" y="32736"/>
                </a:lnTo>
                <a:lnTo>
                  <a:pt x="35733" y="32736"/>
                </a:lnTo>
                <a:lnTo>
                  <a:pt x="35733" y="31096"/>
                </a:lnTo>
                <a:lnTo>
                  <a:pt x="31379" y="31096"/>
                </a:lnTo>
                <a:lnTo>
                  <a:pt x="31379" y="30135"/>
                </a:lnTo>
                <a:lnTo>
                  <a:pt x="27139" y="30135"/>
                </a:lnTo>
                <a:lnTo>
                  <a:pt x="27139" y="44270"/>
                </a:lnTo>
                <a:lnTo>
                  <a:pt x="25952" y="44270"/>
                </a:lnTo>
                <a:lnTo>
                  <a:pt x="25952" y="41952"/>
                </a:lnTo>
                <a:lnTo>
                  <a:pt x="22220" y="41952"/>
                </a:lnTo>
                <a:lnTo>
                  <a:pt x="22220" y="40821"/>
                </a:lnTo>
                <a:lnTo>
                  <a:pt x="19563" y="40821"/>
                </a:lnTo>
                <a:lnTo>
                  <a:pt x="19563" y="25047"/>
                </a:lnTo>
                <a:lnTo>
                  <a:pt x="15153" y="25047"/>
                </a:lnTo>
                <a:lnTo>
                  <a:pt x="15153" y="22672"/>
                </a:lnTo>
                <a:lnTo>
                  <a:pt x="14304" y="22672"/>
                </a:lnTo>
                <a:lnTo>
                  <a:pt x="14304" y="20580"/>
                </a:lnTo>
                <a:lnTo>
                  <a:pt x="10969" y="20580"/>
                </a:lnTo>
                <a:lnTo>
                  <a:pt x="10969" y="27195"/>
                </a:lnTo>
                <a:lnTo>
                  <a:pt x="9386" y="26460"/>
                </a:lnTo>
                <a:lnTo>
                  <a:pt x="7294" y="26460"/>
                </a:lnTo>
                <a:lnTo>
                  <a:pt x="7294" y="21654"/>
                </a:lnTo>
                <a:lnTo>
                  <a:pt x="6163" y="20354"/>
                </a:lnTo>
                <a:lnTo>
                  <a:pt x="6163" y="17357"/>
                </a:lnTo>
                <a:lnTo>
                  <a:pt x="4975" y="15039"/>
                </a:lnTo>
                <a:lnTo>
                  <a:pt x="4975" y="13004"/>
                </a:lnTo>
                <a:lnTo>
                  <a:pt x="4354" y="13004"/>
                </a:lnTo>
                <a:lnTo>
                  <a:pt x="4127" y="11251"/>
                </a:lnTo>
                <a:lnTo>
                  <a:pt x="3845" y="12947"/>
                </a:lnTo>
                <a:lnTo>
                  <a:pt x="3619" y="13117"/>
                </a:lnTo>
                <a:lnTo>
                  <a:pt x="2601" y="14530"/>
                </a:lnTo>
                <a:lnTo>
                  <a:pt x="2375" y="14926"/>
                </a:lnTo>
                <a:lnTo>
                  <a:pt x="2375" y="9951"/>
                </a:lnTo>
                <a:lnTo>
                  <a:pt x="0" y="9612"/>
                </a:lnTo>
                <a:lnTo>
                  <a:pt x="0" y="48227"/>
                </a:lnTo>
                <a:lnTo>
                  <a:pt x="285750" y="48227"/>
                </a:lnTo>
                <a:lnTo>
                  <a:pt x="285750" y="35619"/>
                </a:lnTo>
                <a:lnTo>
                  <a:pt x="285354" y="35619"/>
                </a:lnTo>
                <a:lnTo>
                  <a:pt x="285354" y="34658"/>
                </a:lnTo>
                <a:lnTo>
                  <a:pt x="282923" y="34658"/>
                </a:lnTo>
                <a:lnTo>
                  <a:pt x="281623" y="35902"/>
                </a:lnTo>
                <a:lnTo>
                  <a:pt x="280266" y="35902"/>
                </a:lnTo>
                <a:lnTo>
                  <a:pt x="280266" y="37881"/>
                </a:lnTo>
                <a:lnTo>
                  <a:pt x="279135" y="37881"/>
                </a:lnTo>
                <a:lnTo>
                  <a:pt x="279135" y="36524"/>
                </a:lnTo>
                <a:lnTo>
                  <a:pt x="272689" y="36524"/>
                </a:lnTo>
                <a:lnTo>
                  <a:pt x="272689" y="38559"/>
                </a:lnTo>
                <a:lnTo>
                  <a:pt x="269071" y="38559"/>
                </a:lnTo>
                <a:lnTo>
                  <a:pt x="269071" y="40538"/>
                </a:lnTo>
                <a:lnTo>
                  <a:pt x="266018" y="39520"/>
                </a:lnTo>
                <a:lnTo>
                  <a:pt x="266018" y="20637"/>
                </a:lnTo>
                <a:lnTo>
                  <a:pt x="257367" y="20637"/>
                </a:lnTo>
                <a:lnTo>
                  <a:pt x="257367" y="39633"/>
                </a:lnTo>
                <a:lnTo>
                  <a:pt x="254201" y="39633"/>
                </a:lnTo>
                <a:lnTo>
                  <a:pt x="254201" y="16566"/>
                </a:lnTo>
                <a:lnTo>
                  <a:pt x="251091" y="11873"/>
                </a:lnTo>
                <a:lnTo>
                  <a:pt x="251091" y="10403"/>
                </a:lnTo>
                <a:lnTo>
                  <a:pt x="250696" y="10403"/>
                </a:lnTo>
                <a:lnTo>
                  <a:pt x="250696" y="11873"/>
                </a:lnTo>
                <a:lnTo>
                  <a:pt x="247982" y="16509"/>
                </a:lnTo>
                <a:lnTo>
                  <a:pt x="247982" y="40368"/>
                </a:lnTo>
                <a:lnTo>
                  <a:pt x="221126" y="26177"/>
                </a:lnTo>
                <a:lnTo>
                  <a:pt x="196192" y="26177"/>
                </a:lnTo>
                <a:lnTo>
                  <a:pt x="196192" y="22672"/>
                </a:lnTo>
                <a:lnTo>
                  <a:pt x="191838" y="22672"/>
                </a:lnTo>
                <a:lnTo>
                  <a:pt x="191838" y="26234"/>
                </a:lnTo>
                <a:lnTo>
                  <a:pt x="189972" y="26234"/>
                </a:lnTo>
                <a:lnTo>
                  <a:pt x="189972" y="27647"/>
                </a:lnTo>
                <a:lnTo>
                  <a:pt x="189294" y="27647"/>
                </a:lnTo>
                <a:lnTo>
                  <a:pt x="189294" y="32736"/>
                </a:lnTo>
                <a:lnTo>
                  <a:pt x="188672" y="32736"/>
                </a:lnTo>
                <a:lnTo>
                  <a:pt x="188672" y="29343"/>
                </a:lnTo>
                <a:lnTo>
                  <a:pt x="187993" y="29343"/>
                </a:lnTo>
                <a:lnTo>
                  <a:pt x="187993" y="27308"/>
                </a:lnTo>
                <a:lnTo>
                  <a:pt x="184658" y="27308"/>
                </a:lnTo>
                <a:lnTo>
                  <a:pt x="184658" y="29287"/>
                </a:lnTo>
                <a:lnTo>
                  <a:pt x="183866" y="29287"/>
                </a:lnTo>
                <a:lnTo>
                  <a:pt x="183866" y="31322"/>
                </a:lnTo>
                <a:lnTo>
                  <a:pt x="180078" y="31322"/>
                </a:lnTo>
                <a:lnTo>
                  <a:pt x="180078" y="32849"/>
                </a:lnTo>
                <a:lnTo>
                  <a:pt x="177081" y="32849"/>
                </a:lnTo>
                <a:cubicBezTo>
                  <a:pt x="177081" y="29626"/>
                  <a:pt x="174707" y="27138"/>
                  <a:pt x="174707" y="27138"/>
                </a:cubicBezTo>
                <a:lnTo>
                  <a:pt x="174707" y="14757"/>
                </a:lnTo>
                <a:lnTo>
                  <a:pt x="172784" y="14757"/>
                </a:lnTo>
                <a:lnTo>
                  <a:pt x="172784" y="12099"/>
                </a:lnTo>
                <a:lnTo>
                  <a:pt x="169505" y="12099"/>
                </a:lnTo>
                <a:lnTo>
                  <a:pt x="169505" y="13965"/>
                </a:lnTo>
                <a:lnTo>
                  <a:pt x="168205" y="15265"/>
                </a:lnTo>
                <a:lnTo>
                  <a:pt x="168205" y="24764"/>
                </a:lnTo>
                <a:lnTo>
                  <a:pt x="162890" y="24764"/>
                </a:lnTo>
                <a:lnTo>
                  <a:pt x="162890" y="5880"/>
                </a:lnTo>
                <a:lnTo>
                  <a:pt x="161307" y="5880"/>
                </a:lnTo>
                <a:lnTo>
                  <a:pt x="161307" y="2940"/>
                </a:lnTo>
                <a:lnTo>
                  <a:pt x="153448" y="2940"/>
                </a:lnTo>
                <a:lnTo>
                  <a:pt x="153448" y="5767"/>
                </a:lnTo>
                <a:lnTo>
                  <a:pt x="152261" y="5767"/>
                </a:lnTo>
                <a:lnTo>
                  <a:pt x="152261" y="18658"/>
                </a:lnTo>
                <a:lnTo>
                  <a:pt x="149434" y="18658"/>
                </a:lnTo>
                <a:lnTo>
                  <a:pt x="149434" y="30192"/>
                </a:lnTo>
                <a:lnTo>
                  <a:pt x="146437" y="30192"/>
                </a:lnTo>
                <a:lnTo>
                  <a:pt x="146437" y="19788"/>
                </a:lnTo>
                <a:lnTo>
                  <a:pt x="145363" y="19788"/>
                </a:lnTo>
                <a:lnTo>
                  <a:pt x="145363" y="3958"/>
                </a:lnTo>
                <a:lnTo>
                  <a:pt x="144741" y="3958"/>
                </a:lnTo>
                <a:lnTo>
                  <a:pt x="144741" y="0"/>
                </a:lnTo>
                <a:close/>
              </a:path>
            </a:pathLst>
          </a:custGeom>
          <a:solidFill>
            <a:srgbClr val="3BC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6073376" y="356700"/>
            <a:ext cx="4839843" cy="1364796"/>
          </a:xfrm>
          <a:custGeom>
            <a:rect b="b" l="l" r="r" t="t"/>
            <a:pathLst>
              <a:path extrusionOk="0" h="44047" w="171125">
                <a:moveTo>
                  <a:pt x="104196" y="1"/>
                </a:moveTo>
                <a:cubicBezTo>
                  <a:pt x="95397" y="1"/>
                  <a:pt x="87174" y="5294"/>
                  <a:pt x="83759" y="13878"/>
                </a:cubicBezTo>
                <a:cubicBezTo>
                  <a:pt x="81134" y="12321"/>
                  <a:pt x="78316" y="11605"/>
                  <a:pt x="75562" y="11605"/>
                </a:cubicBezTo>
                <a:cubicBezTo>
                  <a:pt x="67821" y="11605"/>
                  <a:pt x="60581" y="17259"/>
                  <a:pt x="59523" y="25782"/>
                </a:cubicBezTo>
                <a:cubicBezTo>
                  <a:pt x="58612" y="25504"/>
                  <a:pt x="57700" y="25373"/>
                  <a:pt x="56808" y="25373"/>
                </a:cubicBezTo>
                <a:cubicBezTo>
                  <a:pt x="51857" y="25373"/>
                  <a:pt x="47541" y="29411"/>
                  <a:pt x="47541" y="34701"/>
                </a:cubicBezTo>
                <a:lnTo>
                  <a:pt x="47541" y="34740"/>
                </a:lnTo>
                <a:cubicBezTo>
                  <a:pt x="8453" y="35865"/>
                  <a:pt x="0" y="44047"/>
                  <a:pt x="0" y="44047"/>
                </a:cubicBezTo>
                <a:lnTo>
                  <a:pt x="171124" y="44047"/>
                </a:lnTo>
                <a:cubicBezTo>
                  <a:pt x="171124" y="44047"/>
                  <a:pt x="164106" y="35089"/>
                  <a:pt x="139404" y="34236"/>
                </a:cubicBezTo>
                <a:cubicBezTo>
                  <a:pt x="139166" y="29016"/>
                  <a:pt x="134821" y="25357"/>
                  <a:pt x="130093" y="25357"/>
                </a:cubicBezTo>
                <a:cubicBezTo>
                  <a:pt x="128674" y="25357"/>
                  <a:pt x="127220" y="25687"/>
                  <a:pt x="125832" y="26403"/>
                </a:cubicBezTo>
                <a:cubicBezTo>
                  <a:pt x="128081" y="15235"/>
                  <a:pt x="121451" y="4184"/>
                  <a:pt x="110515" y="926"/>
                </a:cubicBezTo>
                <a:cubicBezTo>
                  <a:pt x="108414" y="300"/>
                  <a:pt x="106289" y="1"/>
                  <a:pt x="1041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3933025" y="1964695"/>
            <a:ext cx="3804900" cy="12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type="title"/>
          </p:nvPr>
        </p:nvSpPr>
        <p:spPr>
          <a:xfrm>
            <a:off x="914400" y="2858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None/>
              <a:defRPr b="1" sz="24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9"/>
          <p:cNvSpPr/>
          <p:nvPr/>
        </p:nvSpPr>
        <p:spPr>
          <a:xfrm flipH="1" rot="10800000">
            <a:off x="-74928" y="4783773"/>
            <a:ext cx="9413928" cy="806652"/>
          </a:xfrm>
          <a:prstGeom prst="flowChartDocument">
            <a:avLst/>
          </a:prstGeom>
          <a:solidFill>
            <a:srgbClr val="36B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 rot="1078811">
            <a:off x="-1569088" y="-3281663"/>
            <a:ext cx="11413260" cy="9358740"/>
            <a:chOff x="-315544" y="-4662462"/>
            <a:chExt cx="11412820" cy="9358379"/>
          </a:xfrm>
        </p:grpSpPr>
        <p:sp>
          <p:nvSpPr>
            <p:cNvPr id="101" name="Google Shape;101;p10"/>
            <p:cNvSpPr/>
            <p:nvPr/>
          </p:nvSpPr>
          <p:spPr>
            <a:xfrm rot="-2700000">
              <a:off x="-1035933" y="875401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rot="-2700000">
              <a:off x="3321917" y="962126"/>
              <a:ext cx="7001596" cy="86258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rot="-2700000">
              <a:off x="526547" y="-709107"/>
              <a:ext cx="11783078" cy="1451669"/>
            </a:xfrm>
            <a:custGeom>
              <a:rect b="b" l="l" r="r" t="t"/>
              <a:pathLst>
                <a:path extrusionOk="0" h="9237" w="110944">
                  <a:moveTo>
                    <a:pt x="67139" y="2802"/>
                  </a:moveTo>
                  <a:cubicBezTo>
                    <a:pt x="67115" y="2812"/>
                    <a:pt x="67092" y="2821"/>
                    <a:pt x="67072" y="2829"/>
                  </a:cubicBezTo>
                  <a:lnTo>
                    <a:pt x="67072" y="2829"/>
                  </a:lnTo>
                  <a:cubicBezTo>
                    <a:pt x="67094" y="2820"/>
                    <a:pt x="67117" y="2811"/>
                    <a:pt x="67139" y="2802"/>
                  </a:cubicBezTo>
                  <a:close/>
                  <a:moveTo>
                    <a:pt x="32161" y="0"/>
                  </a:moveTo>
                  <a:cubicBezTo>
                    <a:pt x="29264" y="0"/>
                    <a:pt x="26838" y="331"/>
                    <a:pt x="25845" y="1312"/>
                  </a:cubicBezTo>
                  <a:cubicBezTo>
                    <a:pt x="26012" y="1302"/>
                    <a:pt x="26148" y="1298"/>
                    <a:pt x="26257" y="1298"/>
                  </a:cubicBezTo>
                  <a:cubicBezTo>
                    <a:pt x="27494" y="1298"/>
                    <a:pt x="25281" y="1882"/>
                    <a:pt x="25527" y="2467"/>
                  </a:cubicBezTo>
                  <a:cubicBezTo>
                    <a:pt x="25619" y="2445"/>
                    <a:pt x="25712" y="2434"/>
                    <a:pt x="25803" y="2434"/>
                  </a:cubicBezTo>
                  <a:cubicBezTo>
                    <a:pt x="26260" y="2434"/>
                    <a:pt x="26690" y="2701"/>
                    <a:pt x="26899" y="3120"/>
                  </a:cubicBezTo>
                  <a:cubicBezTo>
                    <a:pt x="24651" y="2962"/>
                    <a:pt x="13595" y="1046"/>
                    <a:pt x="6371" y="1046"/>
                  </a:cubicBezTo>
                  <a:cubicBezTo>
                    <a:pt x="2837" y="1046"/>
                    <a:pt x="221" y="1505"/>
                    <a:pt x="1" y="2852"/>
                  </a:cubicBezTo>
                  <a:cubicBezTo>
                    <a:pt x="2060" y="3019"/>
                    <a:pt x="5407" y="2584"/>
                    <a:pt x="7215" y="3940"/>
                  </a:cubicBezTo>
                  <a:cubicBezTo>
                    <a:pt x="6646" y="3973"/>
                    <a:pt x="6077" y="4024"/>
                    <a:pt x="5508" y="4107"/>
                  </a:cubicBezTo>
                  <a:cubicBezTo>
                    <a:pt x="7461" y="5681"/>
                    <a:pt x="10800" y="5847"/>
                    <a:pt x="13888" y="5847"/>
                  </a:cubicBezTo>
                  <a:cubicBezTo>
                    <a:pt x="14717" y="5847"/>
                    <a:pt x="15527" y="5835"/>
                    <a:pt x="16288" y="5835"/>
                  </a:cubicBezTo>
                  <a:cubicBezTo>
                    <a:pt x="17065" y="5835"/>
                    <a:pt x="17790" y="5848"/>
                    <a:pt x="18430" y="5898"/>
                  </a:cubicBezTo>
                  <a:cubicBezTo>
                    <a:pt x="18549" y="5893"/>
                    <a:pt x="18689" y="5890"/>
                    <a:pt x="18847" y="5890"/>
                  </a:cubicBezTo>
                  <a:cubicBezTo>
                    <a:pt x="21787" y="5890"/>
                    <a:pt x="31149" y="6782"/>
                    <a:pt x="35203" y="6782"/>
                  </a:cubicBezTo>
                  <a:cubicBezTo>
                    <a:pt x="35620" y="6782"/>
                    <a:pt x="35981" y="6773"/>
                    <a:pt x="36273" y="6752"/>
                  </a:cubicBezTo>
                  <a:cubicBezTo>
                    <a:pt x="37159" y="6689"/>
                    <a:pt x="38048" y="6660"/>
                    <a:pt x="38940" y="6660"/>
                  </a:cubicBezTo>
                  <a:cubicBezTo>
                    <a:pt x="44635" y="6660"/>
                    <a:pt x="50426" y="7810"/>
                    <a:pt x="56041" y="8258"/>
                  </a:cubicBezTo>
                  <a:cubicBezTo>
                    <a:pt x="57832" y="8404"/>
                    <a:pt x="62006" y="9237"/>
                    <a:pt x="65422" y="9237"/>
                  </a:cubicBezTo>
                  <a:cubicBezTo>
                    <a:pt x="67497" y="9237"/>
                    <a:pt x="69292" y="8929"/>
                    <a:pt x="70102" y="7974"/>
                  </a:cubicBezTo>
                  <a:lnTo>
                    <a:pt x="70102" y="7974"/>
                  </a:lnTo>
                  <a:cubicBezTo>
                    <a:pt x="70024" y="7977"/>
                    <a:pt x="69957" y="7979"/>
                    <a:pt x="69898" y="7979"/>
                  </a:cubicBezTo>
                  <a:cubicBezTo>
                    <a:pt x="68527" y="7979"/>
                    <a:pt x="72108" y="7066"/>
                    <a:pt x="69298" y="6585"/>
                  </a:cubicBezTo>
                  <a:cubicBezTo>
                    <a:pt x="69298" y="6584"/>
                    <a:pt x="69299" y="6584"/>
                    <a:pt x="69300" y="6584"/>
                  </a:cubicBezTo>
                  <a:cubicBezTo>
                    <a:pt x="69517" y="6584"/>
                    <a:pt x="90836" y="8926"/>
                    <a:pt x="102886" y="8926"/>
                  </a:cubicBezTo>
                  <a:cubicBezTo>
                    <a:pt x="107490" y="8926"/>
                    <a:pt x="110741" y="8584"/>
                    <a:pt x="110944" y="7639"/>
                  </a:cubicBezTo>
                  <a:lnTo>
                    <a:pt x="109655" y="7539"/>
                  </a:lnTo>
                  <a:cubicBezTo>
                    <a:pt x="107445" y="6986"/>
                    <a:pt x="104148" y="7840"/>
                    <a:pt x="102189" y="6334"/>
                  </a:cubicBezTo>
                  <a:cubicBezTo>
                    <a:pt x="102892" y="6267"/>
                    <a:pt x="103595" y="6233"/>
                    <a:pt x="104282" y="6200"/>
                  </a:cubicBezTo>
                  <a:cubicBezTo>
                    <a:pt x="101235" y="4091"/>
                    <a:pt x="91945" y="4325"/>
                    <a:pt x="88614" y="4040"/>
                  </a:cubicBezTo>
                  <a:cubicBezTo>
                    <a:pt x="88983" y="3153"/>
                    <a:pt x="88698" y="3455"/>
                    <a:pt x="86756" y="3153"/>
                  </a:cubicBezTo>
                  <a:cubicBezTo>
                    <a:pt x="83911" y="2701"/>
                    <a:pt x="80965" y="2551"/>
                    <a:pt x="78086" y="2366"/>
                  </a:cubicBezTo>
                  <a:cubicBezTo>
                    <a:pt x="76077" y="2254"/>
                    <a:pt x="74003" y="2056"/>
                    <a:pt x="71968" y="2056"/>
                  </a:cubicBezTo>
                  <a:cubicBezTo>
                    <a:pt x="71290" y="2056"/>
                    <a:pt x="70616" y="2078"/>
                    <a:pt x="69951" y="2132"/>
                  </a:cubicBezTo>
                  <a:cubicBezTo>
                    <a:pt x="68962" y="2215"/>
                    <a:pt x="66960" y="2917"/>
                    <a:pt x="66882" y="2917"/>
                  </a:cubicBezTo>
                  <a:cubicBezTo>
                    <a:pt x="66867" y="2917"/>
                    <a:pt x="66923" y="2891"/>
                    <a:pt x="67072" y="2829"/>
                  </a:cubicBezTo>
                  <a:lnTo>
                    <a:pt x="67072" y="2829"/>
                  </a:lnTo>
                  <a:cubicBezTo>
                    <a:pt x="65855" y="3322"/>
                    <a:pt x="64342" y="3512"/>
                    <a:pt x="62678" y="3512"/>
                  </a:cubicBezTo>
                  <a:cubicBezTo>
                    <a:pt x="57515" y="3512"/>
                    <a:pt x="50900" y="1681"/>
                    <a:pt x="47170" y="1379"/>
                  </a:cubicBezTo>
                  <a:cubicBezTo>
                    <a:pt x="44867" y="1193"/>
                    <a:pt x="37664" y="0"/>
                    <a:pt x="32161" y="0"/>
                  </a:cubicBezTo>
                  <a:close/>
                </a:path>
              </a:pathLst>
            </a:custGeom>
            <a:solidFill>
              <a:srgbClr val="FFFFFF">
                <a:alpha val="24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0"/>
          <p:cNvSpPr txBox="1"/>
          <p:nvPr>
            <p:ph type="ctrTitle"/>
          </p:nvPr>
        </p:nvSpPr>
        <p:spPr>
          <a:xfrm>
            <a:off x="4718244" y="962376"/>
            <a:ext cx="2926200" cy="14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6000"/>
              <a:buFont typeface="Barlow Condensed ExtraBold"/>
              <a:buNone/>
              <a:defRPr sz="6000">
                <a:solidFill>
                  <a:srgbClr val="36495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3600"/>
              <a:buFont typeface="Sacramento"/>
              <a:buNone/>
              <a:defRPr b="1" sz="3600">
                <a:solidFill>
                  <a:srgbClr val="364951"/>
                </a:solidFill>
                <a:latin typeface="Sacramento"/>
                <a:ea typeface="Sacramento"/>
                <a:cs typeface="Sacramento"/>
                <a:sym typeface="Sacramento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1" type="subTitle"/>
          </p:nvPr>
        </p:nvSpPr>
        <p:spPr>
          <a:xfrm>
            <a:off x="4911000" y="2312525"/>
            <a:ext cx="2527200" cy="1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None/>
              <a:defRPr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Condensed"/>
              <a:buNone/>
              <a:defRPr>
                <a:solidFill>
                  <a:srgbClr val="36495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06" name="Google Shape;106;p10"/>
          <p:cNvSpPr/>
          <p:nvPr/>
        </p:nvSpPr>
        <p:spPr>
          <a:xfrm>
            <a:off x="-100275" y="1762900"/>
            <a:ext cx="9344550" cy="3800404"/>
          </a:xfrm>
          <a:custGeom>
            <a:rect b="b" l="l" r="r" t="t"/>
            <a:pathLst>
              <a:path extrusionOk="0" h="116034" w="285308">
                <a:moveTo>
                  <a:pt x="285308" y="0"/>
                </a:moveTo>
                <a:cubicBezTo>
                  <a:pt x="275351" y="3566"/>
                  <a:pt x="269816" y="14208"/>
                  <a:pt x="272626" y="24408"/>
                </a:cubicBezTo>
                <a:cubicBezTo>
                  <a:pt x="267091" y="26048"/>
                  <a:pt x="262169" y="29244"/>
                  <a:pt x="258432" y="33623"/>
                </a:cubicBezTo>
                <a:cubicBezTo>
                  <a:pt x="256896" y="32334"/>
                  <a:pt x="254988" y="31663"/>
                  <a:pt x="253060" y="31663"/>
                </a:cubicBezTo>
                <a:cubicBezTo>
                  <a:pt x="251873" y="31663"/>
                  <a:pt x="250679" y="31917"/>
                  <a:pt x="249559" y="32439"/>
                </a:cubicBezTo>
                <a:cubicBezTo>
                  <a:pt x="246634" y="33794"/>
                  <a:pt x="244751" y="36733"/>
                  <a:pt x="244766" y="39971"/>
                </a:cubicBezTo>
                <a:cubicBezTo>
                  <a:pt x="244766" y="40556"/>
                  <a:pt x="244823" y="41141"/>
                  <a:pt x="244937" y="41712"/>
                </a:cubicBezTo>
                <a:cubicBezTo>
                  <a:pt x="244452" y="41669"/>
                  <a:pt x="243967" y="41626"/>
                  <a:pt x="243453" y="41626"/>
                </a:cubicBezTo>
                <a:cubicBezTo>
                  <a:pt x="233553" y="41640"/>
                  <a:pt x="225108" y="48787"/>
                  <a:pt x="223453" y="58545"/>
                </a:cubicBezTo>
                <a:cubicBezTo>
                  <a:pt x="222754" y="58359"/>
                  <a:pt x="222027" y="58259"/>
                  <a:pt x="221299" y="58259"/>
                </a:cubicBezTo>
                <a:cubicBezTo>
                  <a:pt x="218403" y="58259"/>
                  <a:pt x="215707" y="59772"/>
                  <a:pt x="214209" y="62254"/>
                </a:cubicBezTo>
                <a:cubicBezTo>
                  <a:pt x="211113" y="54807"/>
                  <a:pt x="203895" y="49900"/>
                  <a:pt x="195821" y="49757"/>
                </a:cubicBezTo>
                <a:cubicBezTo>
                  <a:pt x="195700" y="49755"/>
                  <a:pt x="195580" y="49754"/>
                  <a:pt x="195460" y="49754"/>
                </a:cubicBezTo>
                <a:cubicBezTo>
                  <a:pt x="187527" y="49754"/>
                  <a:pt x="180307" y="54375"/>
                  <a:pt x="177005" y="61612"/>
                </a:cubicBezTo>
                <a:cubicBezTo>
                  <a:pt x="175326" y="59349"/>
                  <a:pt x="172830" y="58250"/>
                  <a:pt x="170347" y="58250"/>
                </a:cubicBezTo>
                <a:cubicBezTo>
                  <a:pt x="167429" y="58250"/>
                  <a:pt x="164530" y="59767"/>
                  <a:pt x="162996" y="62696"/>
                </a:cubicBezTo>
                <a:cubicBezTo>
                  <a:pt x="159302" y="57018"/>
                  <a:pt x="153011" y="53538"/>
                  <a:pt x="146235" y="53452"/>
                </a:cubicBezTo>
                <a:cubicBezTo>
                  <a:pt x="146149" y="53451"/>
                  <a:pt x="146063" y="53450"/>
                  <a:pt x="145977" y="53450"/>
                </a:cubicBezTo>
                <a:cubicBezTo>
                  <a:pt x="139297" y="53450"/>
                  <a:pt x="133033" y="56733"/>
                  <a:pt x="129244" y="62239"/>
                </a:cubicBezTo>
                <a:cubicBezTo>
                  <a:pt x="125707" y="49943"/>
                  <a:pt x="114965" y="41084"/>
                  <a:pt x="102226" y="39929"/>
                </a:cubicBezTo>
                <a:cubicBezTo>
                  <a:pt x="101286" y="39843"/>
                  <a:pt x="100349" y="39801"/>
                  <a:pt x="99418" y="39801"/>
                </a:cubicBezTo>
                <a:cubicBezTo>
                  <a:pt x="87716" y="39801"/>
                  <a:pt x="76900" y="46423"/>
                  <a:pt x="71641" y="57047"/>
                </a:cubicBezTo>
                <a:cubicBezTo>
                  <a:pt x="69073" y="50913"/>
                  <a:pt x="63666" y="46419"/>
                  <a:pt x="57161" y="45036"/>
                </a:cubicBezTo>
                <a:cubicBezTo>
                  <a:pt x="55752" y="44733"/>
                  <a:pt x="54329" y="44584"/>
                  <a:pt x="52917" y="44584"/>
                </a:cubicBezTo>
                <a:cubicBezTo>
                  <a:pt x="47810" y="44584"/>
                  <a:pt x="42829" y="46521"/>
                  <a:pt x="39030" y="50085"/>
                </a:cubicBezTo>
                <a:cubicBezTo>
                  <a:pt x="36049" y="44579"/>
                  <a:pt x="30713" y="40756"/>
                  <a:pt x="24536" y="39715"/>
                </a:cubicBezTo>
                <a:cubicBezTo>
                  <a:pt x="22668" y="27161"/>
                  <a:pt x="12611" y="17432"/>
                  <a:pt x="0" y="15963"/>
                </a:cubicBezTo>
                <a:lnTo>
                  <a:pt x="0" y="116034"/>
                </a:lnTo>
                <a:lnTo>
                  <a:pt x="285308" y="116034"/>
                </a:lnTo>
                <a:lnTo>
                  <a:pt x="285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0"/>
          <p:cNvGrpSpPr/>
          <p:nvPr/>
        </p:nvGrpSpPr>
        <p:grpSpPr>
          <a:xfrm>
            <a:off x="-121151" y="3365330"/>
            <a:ext cx="9386296" cy="1998590"/>
            <a:chOff x="238125" y="2149425"/>
            <a:chExt cx="7137325" cy="1400750"/>
          </a:xfrm>
        </p:grpSpPr>
        <p:sp>
          <p:nvSpPr>
            <p:cNvPr id="108" name="Google Shape;108;p10"/>
            <p:cNvSpPr/>
            <p:nvPr/>
          </p:nvSpPr>
          <p:spPr>
            <a:xfrm>
              <a:off x="238125" y="2149425"/>
              <a:ext cx="7137325" cy="1400750"/>
            </a:xfrm>
            <a:custGeom>
              <a:rect b="b" l="l" r="r" t="t"/>
              <a:pathLst>
                <a:path extrusionOk="0" h="56030" w="285493">
                  <a:moveTo>
                    <a:pt x="65659" y="0"/>
                  </a:moveTo>
                  <a:cubicBezTo>
                    <a:pt x="55190" y="0"/>
                    <a:pt x="50444" y="2861"/>
                    <a:pt x="43299" y="6185"/>
                  </a:cubicBezTo>
                  <a:cubicBezTo>
                    <a:pt x="36171" y="9527"/>
                    <a:pt x="30928" y="7625"/>
                    <a:pt x="19979" y="12851"/>
                  </a:cubicBezTo>
                  <a:cubicBezTo>
                    <a:pt x="13502" y="15969"/>
                    <a:pt x="6819" y="18659"/>
                    <a:pt x="0" y="20938"/>
                  </a:cubicBezTo>
                  <a:lnTo>
                    <a:pt x="0" y="56029"/>
                  </a:lnTo>
                  <a:lnTo>
                    <a:pt x="285493" y="56029"/>
                  </a:lnTo>
                  <a:cubicBezTo>
                    <a:pt x="285493" y="56029"/>
                    <a:pt x="269798" y="50906"/>
                    <a:pt x="260751" y="49964"/>
                  </a:cubicBezTo>
                  <a:cubicBezTo>
                    <a:pt x="255079" y="49364"/>
                    <a:pt x="239350" y="49484"/>
                    <a:pt x="230303" y="48062"/>
                  </a:cubicBezTo>
                  <a:cubicBezTo>
                    <a:pt x="221256" y="46640"/>
                    <a:pt x="221736" y="41876"/>
                    <a:pt x="211747" y="41396"/>
                  </a:cubicBezTo>
                  <a:cubicBezTo>
                    <a:pt x="210997" y="41360"/>
                    <a:pt x="210211" y="41343"/>
                    <a:pt x="209392" y="41343"/>
                  </a:cubicBezTo>
                  <a:cubicBezTo>
                    <a:pt x="199293" y="41343"/>
                    <a:pt x="184299" y="43957"/>
                    <a:pt x="174171" y="46160"/>
                  </a:cubicBezTo>
                  <a:cubicBezTo>
                    <a:pt x="172177" y="46594"/>
                    <a:pt x="170183" y="46774"/>
                    <a:pt x="168206" y="46774"/>
                  </a:cubicBezTo>
                  <a:cubicBezTo>
                    <a:pt x="159329" y="46774"/>
                    <a:pt x="150800" y="43127"/>
                    <a:pt x="144186" y="42356"/>
                  </a:cubicBezTo>
                  <a:cubicBezTo>
                    <a:pt x="136081" y="41396"/>
                    <a:pt x="127994" y="27603"/>
                    <a:pt x="122768" y="24742"/>
                  </a:cubicBezTo>
                  <a:cubicBezTo>
                    <a:pt x="117525" y="21898"/>
                    <a:pt x="113241" y="11429"/>
                    <a:pt x="106113" y="10949"/>
                  </a:cubicBezTo>
                  <a:cubicBezTo>
                    <a:pt x="98968" y="10469"/>
                    <a:pt x="92320" y="6185"/>
                    <a:pt x="88036" y="4284"/>
                  </a:cubicBezTo>
                  <a:cubicBezTo>
                    <a:pt x="83753" y="2382"/>
                    <a:pt x="76128" y="0"/>
                    <a:pt x="65659" y="0"/>
                  </a:cubicBezTo>
                  <a:close/>
                </a:path>
              </a:pathLst>
            </a:custGeom>
            <a:solidFill>
              <a:srgbClr val="3BC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238125" y="2598325"/>
              <a:ext cx="5482575" cy="951850"/>
            </a:xfrm>
            <a:custGeom>
              <a:rect b="b" l="l" r="r" t="t"/>
              <a:pathLst>
                <a:path extrusionOk="0" h="38074" w="219303">
                  <a:moveTo>
                    <a:pt x="21597" y="1"/>
                  </a:moveTo>
                  <a:cubicBezTo>
                    <a:pt x="18033" y="1"/>
                    <a:pt x="14593" y="1925"/>
                    <a:pt x="11360" y="4027"/>
                  </a:cubicBezTo>
                  <a:cubicBezTo>
                    <a:pt x="7402" y="6615"/>
                    <a:pt x="3598" y="9459"/>
                    <a:pt x="0" y="12526"/>
                  </a:cubicBezTo>
                  <a:lnTo>
                    <a:pt x="0" y="38073"/>
                  </a:lnTo>
                  <a:lnTo>
                    <a:pt x="219303" y="38073"/>
                  </a:lnTo>
                  <a:lnTo>
                    <a:pt x="201517" y="32042"/>
                  </a:lnTo>
                  <a:cubicBezTo>
                    <a:pt x="197947" y="30830"/>
                    <a:pt x="194330" y="29618"/>
                    <a:pt x="190651" y="29618"/>
                  </a:cubicBezTo>
                  <a:cubicBezTo>
                    <a:pt x="190481" y="29618"/>
                    <a:pt x="190311" y="29621"/>
                    <a:pt x="190140" y="29626"/>
                  </a:cubicBezTo>
                  <a:cubicBezTo>
                    <a:pt x="185668" y="29780"/>
                    <a:pt x="181350" y="31802"/>
                    <a:pt x="176981" y="33053"/>
                  </a:cubicBezTo>
                  <a:cubicBezTo>
                    <a:pt x="173509" y="34046"/>
                    <a:pt x="169960" y="34538"/>
                    <a:pt x="166411" y="34538"/>
                  </a:cubicBezTo>
                  <a:cubicBezTo>
                    <a:pt x="159856" y="34538"/>
                    <a:pt x="153299" y="32859"/>
                    <a:pt x="147219" y="29557"/>
                  </a:cubicBezTo>
                  <a:cubicBezTo>
                    <a:pt x="144597" y="28135"/>
                    <a:pt x="142010" y="26405"/>
                    <a:pt x="139200" y="25891"/>
                  </a:cubicBezTo>
                  <a:cubicBezTo>
                    <a:pt x="138570" y="25775"/>
                    <a:pt x="137940" y="25722"/>
                    <a:pt x="137312" y="25722"/>
                  </a:cubicBezTo>
                  <a:cubicBezTo>
                    <a:pt x="130751" y="25722"/>
                    <a:pt x="124274" y="31475"/>
                    <a:pt x="117871" y="31475"/>
                  </a:cubicBezTo>
                  <a:cubicBezTo>
                    <a:pt x="116714" y="31475"/>
                    <a:pt x="115559" y="31287"/>
                    <a:pt x="114406" y="30842"/>
                  </a:cubicBezTo>
                  <a:cubicBezTo>
                    <a:pt x="112076" y="29934"/>
                    <a:pt x="110020" y="28050"/>
                    <a:pt x="107878" y="26490"/>
                  </a:cubicBezTo>
                  <a:cubicBezTo>
                    <a:pt x="95456" y="17461"/>
                    <a:pt x="80412" y="19979"/>
                    <a:pt x="66344" y="18300"/>
                  </a:cubicBezTo>
                  <a:cubicBezTo>
                    <a:pt x="54881" y="16929"/>
                    <a:pt x="43624" y="12560"/>
                    <a:pt x="33361" y="5535"/>
                  </a:cubicBezTo>
                  <a:cubicBezTo>
                    <a:pt x="29865" y="3136"/>
                    <a:pt x="26353" y="361"/>
                    <a:pt x="22412" y="35"/>
                  </a:cubicBezTo>
                  <a:cubicBezTo>
                    <a:pt x="22139" y="12"/>
                    <a:pt x="21868" y="1"/>
                    <a:pt x="21597" y="1"/>
                  </a:cubicBezTo>
                  <a:close/>
                </a:path>
              </a:pathLst>
            </a:custGeom>
            <a:solidFill>
              <a:srgbClr val="36B2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"/>
              <a:buNone/>
              <a:defRPr b="1" sz="2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ctrTitle"/>
          </p:nvPr>
        </p:nvSpPr>
        <p:spPr>
          <a:xfrm>
            <a:off x="150" y="507100"/>
            <a:ext cx="9144000" cy="22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Creación de mapas procedimentales 2D</a:t>
            </a:r>
            <a:endParaRPr/>
          </a:p>
        </p:txBody>
      </p:sp>
      <p:sp>
        <p:nvSpPr>
          <p:cNvPr id="381" name="Google Shape;381;p36"/>
          <p:cNvSpPr txBox="1"/>
          <p:nvPr>
            <p:ph idx="1" type="subTitle"/>
          </p:nvPr>
        </p:nvSpPr>
        <p:spPr>
          <a:xfrm>
            <a:off x="150" y="4077075"/>
            <a:ext cx="9144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Miquel Navarro Fernández</a:t>
            </a:r>
            <a:endParaRPr/>
          </a:p>
        </p:txBody>
      </p:sp>
      <p:sp>
        <p:nvSpPr>
          <p:cNvPr id="382" name="Google Shape;382;p36"/>
          <p:cNvSpPr txBox="1"/>
          <p:nvPr>
            <p:ph idx="1" type="subTitle"/>
          </p:nvPr>
        </p:nvSpPr>
        <p:spPr>
          <a:xfrm>
            <a:off x="0" y="4603875"/>
            <a:ext cx="9144000" cy="4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Tutor: Dr. Enric Sesa Nogueras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"/>
          <p:cNvSpPr txBox="1"/>
          <p:nvPr>
            <p:ph type="title"/>
          </p:nvPr>
        </p:nvSpPr>
        <p:spPr>
          <a:xfrm>
            <a:off x="914400" y="133410"/>
            <a:ext cx="731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Antecedentes</a:t>
            </a:r>
            <a:endParaRPr sz="3000"/>
          </a:p>
        </p:txBody>
      </p:sp>
      <p:pic>
        <p:nvPicPr>
          <p:cNvPr id="562" name="Google Shape;5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25" y="2711063"/>
            <a:ext cx="3096950" cy="1742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3" name="Google Shape;5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800" y="849025"/>
            <a:ext cx="3039925" cy="174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4" name="Google Shape;5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725" y="2711087"/>
            <a:ext cx="3451900" cy="16133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/>
          <p:cNvSpPr txBox="1"/>
          <p:nvPr>
            <p:ph idx="15"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Esquema de la presentación</a:t>
            </a:r>
            <a:endParaRPr sz="3200"/>
          </a:p>
        </p:txBody>
      </p:sp>
      <p:sp>
        <p:nvSpPr>
          <p:cNvPr id="570" name="Google Shape;570;p46"/>
          <p:cNvSpPr/>
          <p:nvPr/>
        </p:nvSpPr>
        <p:spPr>
          <a:xfrm>
            <a:off x="1852413" y="2318154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1852425" y="3159778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1852425" y="1476535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6"/>
          <p:cNvSpPr txBox="1"/>
          <p:nvPr>
            <p:ph idx="7" type="title"/>
          </p:nvPr>
        </p:nvSpPr>
        <p:spPr>
          <a:xfrm>
            <a:off x="2485313" y="229702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Objetivos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74" name="Google Shape;574;p46"/>
          <p:cNvSpPr txBox="1"/>
          <p:nvPr>
            <p:ph idx="2" type="title"/>
          </p:nvPr>
        </p:nvSpPr>
        <p:spPr>
          <a:xfrm>
            <a:off x="2485325" y="145537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Introducción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75" name="Google Shape;575;p46"/>
          <p:cNvSpPr txBox="1"/>
          <p:nvPr>
            <p:ph type="title"/>
          </p:nvPr>
        </p:nvSpPr>
        <p:spPr>
          <a:xfrm>
            <a:off x="2485325" y="313865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Marco teórico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76" name="Google Shape;576;p46"/>
          <p:cNvSpPr txBox="1"/>
          <p:nvPr>
            <p:ph idx="4" type="title"/>
          </p:nvPr>
        </p:nvSpPr>
        <p:spPr>
          <a:xfrm>
            <a:off x="1862025" y="1486135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577" name="Google Shape;577;p46"/>
          <p:cNvSpPr txBox="1"/>
          <p:nvPr>
            <p:ph idx="13" type="title"/>
          </p:nvPr>
        </p:nvSpPr>
        <p:spPr>
          <a:xfrm>
            <a:off x="1862013" y="2330311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78" name="Google Shape;578;p46"/>
          <p:cNvSpPr txBox="1"/>
          <p:nvPr>
            <p:ph idx="5" type="title"/>
          </p:nvPr>
        </p:nvSpPr>
        <p:spPr>
          <a:xfrm>
            <a:off x="1862025" y="3169378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4976313" y="2348929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4976325" y="3190553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4976325" y="1507310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6"/>
          <p:cNvSpPr txBox="1"/>
          <p:nvPr>
            <p:ph idx="7" type="title"/>
          </p:nvPr>
        </p:nvSpPr>
        <p:spPr>
          <a:xfrm>
            <a:off x="5609213" y="232779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Desarrollo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83" name="Google Shape;583;p46"/>
          <p:cNvSpPr txBox="1"/>
          <p:nvPr>
            <p:ph idx="2" type="title"/>
          </p:nvPr>
        </p:nvSpPr>
        <p:spPr>
          <a:xfrm>
            <a:off x="5609225" y="148614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Antecedentes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84" name="Google Shape;584;p46"/>
          <p:cNvSpPr txBox="1"/>
          <p:nvPr>
            <p:ph type="title"/>
          </p:nvPr>
        </p:nvSpPr>
        <p:spPr>
          <a:xfrm>
            <a:off x="5609225" y="316942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585" name="Google Shape;585;p46"/>
          <p:cNvSpPr txBox="1"/>
          <p:nvPr>
            <p:ph idx="4" type="title"/>
          </p:nvPr>
        </p:nvSpPr>
        <p:spPr>
          <a:xfrm>
            <a:off x="4985925" y="1516910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 sz="2400"/>
          </a:p>
        </p:txBody>
      </p:sp>
      <p:sp>
        <p:nvSpPr>
          <p:cNvPr id="586" name="Google Shape;586;p46"/>
          <p:cNvSpPr txBox="1"/>
          <p:nvPr>
            <p:ph idx="13" type="title"/>
          </p:nvPr>
        </p:nvSpPr>
        <p:spPr>
          <a:xfrm>
            <a:off x="4985913" y="2361086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87" name="Google Shape;587;p46"/>
          <p:cNvSpPr txBox="1"/>
          <p:nvPr>
            <p:ph idx="5" type="title"/>
          </p:nvPr>
        </p:nvSpPr>
        <p:spPr>
          <a:xfrm>
            <a:off x="4985925" y="3200153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7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593" name="Google Shape;593;p47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Generador: Plantillas de habitaciones</a:t>
            </a:r>
            <a:endParaRPr sz="2400"/>
          </a:p>
        </p:txBody>
      </p:sp>
      <p:pic>
        <p:nvPicPr>
          <p:cNvPr id="594" name="Google Shape;5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454" y="1371600"/>
            <a:ext cx="3505492" cy="35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009" y="1371600"/>
            <a:ext cx="3511583" cy="3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385" y="2340788"/>
            <a:ext cx="1571225" cy="15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8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02" name="Google Shape;602;p48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Generador: Autómata celular</a:t>
            </a:r>
            <a:endParaRPr sz="2400"/>
          </a:p>
        </p:txBody>
      </p:sp>
      <p:pic>
        <p:nvPicPr>
          <p:cNvPr id="603" name="Google Shape;6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059" y="1371600"/>
            <a:ext cx="3500282" cy="35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817" y="1371600"/>
            <a:ext cx="3505965" cy="3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9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10" name="Google Shape;610;p49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Generador: Ruido de Perlin</a:t>
            </a:r>
            <a:endParaRPr sz="2400"/>
          </a:p>
        </p:txBody>
      </p:sp>
      <p:pic>
        <p:nvPicPr>
          <p:cNvPr id="611" name="Google Shape;6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162" y="1371600"/>
            <a:ext cx="3517276" cy="35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119" y="1371600"/>
            <a:ext cx="3506163" cy="351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0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18" name="Google Shape;618;p50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Estructuras</a:t>
            </a:r>
            <a:endParaRPr sz="2400"/>
          </a:p>
        </p:txBody>
      </p:sp>
      <p:pic>
        <p:nvPicPr>
          <p:cNvPr id="619" name="Google Shape;6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463" y="1403974"/>
            <a:ext cx="6301082" cy="15806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0" name="Google Shape;6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80" y="3514825"/>
            <a:ext cx="4170399" cy="1150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1" name="Google Shape;621;p50"/>
          <p:cNvSpPr txBox="1"/>
          <p:nvPr/>
        </p:nvSpPr>
        <p:spPr>
          <a:xfrm>
            <a:off x="3447138" y="2984650"/>
            <a:ext cx="22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Árboles</a:t>
            </a:r>
            <a:endParaRPr sz="1500">
              <a:solidFill>
                <a:srgbClr val="36495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pic>
        <p:nvPicPr>
          <p:cNvPr id="622" name="Google Shape;62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475" y="3514825"/>
            <a:ext cx="3959291" cy="1150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3" name="Google Shape;623;p50"/>
          <p:cNvSpPr txBox="1"/>
          <p:nvPr/>
        </p:nvSpPr>
        <p:spPr>
          <a:xfrm>
            <a:off x="3447150" y="4665275"/>
            <a:ext cx="22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Laboratorios</a:t>
            </a:r>
            <a:endParaRPr sz="1500">
              <a:solidFill>
                <a:srgbClr val="36495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29" name="Google Shape;629;p51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Estructuras</a:t>
            </a:r>
            <a:endParaRPr sz="2400"/>
          </a:p>
        </p:txBody>
      </p:sp>
      <p:pic>
        <p:nvPicPr>
          <p:cNvPr id="630" name="Google Shape;6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50" y="1608675"/>
            <a:ext cx="4587825" cy="28479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1" name="Google Shape;6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950" y="1608675"/>
            <a:ext cx="3105991" cy="28479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p51"/>
          <p:cNvSpPr txBox="1"/>
          <p:nvPr/>
        </p:nvSpPr>
        <p:spPr>
          <a:xfrm>
            <a:off x="3447150" y="4512875"/>
            <a:ext cx="224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Mazmorras</a:t>
            </a:r>
            <a:endParaRPr sz="1500">
              <a:solidFill>
                <a:srgbClr val="36495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2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38" name="Google Shape;638;p52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Generador de mapas final</a:t>
            </a:r>
            <a:endParaRPr sz="2400"/>
          </a:p>
        </p:txBody>
      </p:sp>
      <p:pic>
        <p:nvPicPr>
          <p:cNvPr id="639" name="Google Shape;6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75" y="1399900"/>
            <a:ext cx="3505965" cy="35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499" y="1574037"/>
            <a:ext cx="4836451" cy="31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3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46" name="Google Shape;646;p53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Generador de mapas final</a:t>
            </a:r>
            <a:endParaRPr sz="2400"/>
          </a:p>
        </p:txBody>
      </p:sp>
      <p:pic>
        <p:nvPicPr>
          <p:cNvPr id="647" name="Google Shape;6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38" y="1593425"/>
            <a:ext cx="7286124" cy="3160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4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53" name="Google Shape;653;p54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Generador de mapas final</a:t>
            </a:r>
            <a:endParaRPr sz="2400"/>
          </a:p>
        </p:txBody>
      </p:sp>
      <p:pic>
        <p:nvPicPr>
          <p:cNvPr id="654" name="Google Shape;6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13" y="1624224"/>
            <a:ext cx="7566374" cy="2954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idx="15"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Esquema de la presentación</a:t>
            </a:r>
            <a:endParaRPr sz="3200"/>
          </a:p>
        </p:txBody>
      </p:sp>
      <p:sp>
        <p:nvSpPr>
          <p:cNvPr id="388" name="Google Shape;388;p37"/>
          <p:cNvSpPr/>
          <p:nvPr/>
        </p:nvSpPr>
        <p:spPr>
          <a:xfrm>
            <a:off x="1852413" y="2318154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1852425" y="3159778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1852425" y="1476535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 txBox="1"/>
          <p:nvPr>
            <p:ph idx="7" type="title"/>
          </p:nvPr>
        </p:nvSpPr>
        <p:spPr>
          <a:xfrm>
            <a:off x="2485313" y="229702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392" name="Google Shape;392;p37"/>
          <p:cNvSpPr txBox="1"/>
          <p:nvPr>
            <p:ph idx="2" type="title"/>
          </p:nvPr>
        </p:nvSpPr>
        <p:spPr>
          <a:xfrm>
            <a:off x="2485325" y="145537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393" name="Google Shape;393;p37"/>
          <p:cNvSpPr txBox="1"/>
          <p:nvPr>
            <p:ph type="title"/>
          </p:nvPr>
        </p:nvSpPr>
        <p:spPr>
          <a:xfrm>
            <a:off x="2485325" y="313865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394" name="Google Shape;394;p37"/>
          <p:cNvSpPr txBox="1"/>
          <p:nvPr>
            <p:ph idx="4" type="title"/>
          </p:nvPr>
        </p:nvSpPr>
        <p:spPr>
          <a:xfrm>
            <a:off x="1862025" y="1486135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395" name="Google Shape;395;p37"/>
          <p:cNvSpPr txBox="1"/>
          <p:nvPr>
            <p:ph idx="13" type="title"/>
          </p:nvPr>
        </p:nvSpPr>
        <p:spPr>
          <a:xfrm>
            <a:off x="1862013" y="2330311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96" name="Google Shape;396;p37"/>
          <p:cNvSpPr txBox="1"/>
          <p:nvPr>
            <p:ph idx="5" type="title"/>
          </p:nvPr>
        </p:nvSpPr>
        <p:spPr>
          <a:xfrm>
            <a:off x="1862025" y="3169378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4976313" y="2348929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4976325" y="3190553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7"/>
          <p:cNvSpPr/>
          <p:nvPr/>
        </p:nvSpPr>
        <p:spPr>
          <a:xfrm>
            <a:off x="4976325" y="1507310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7"/>
          <p:cNvSpPr txBox="1"/>
          <p:nvPr>
            <p:ph idx="7" type="title"/>
          </p:nvPr>
        </p:nvSpPr>
        <p:spPr>
          <a:xfrm>
            <a:off x="5609213" y="232779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sp>
        <p:nvSpPr>
          <p:cNvPr id="401" name="Google Shape;401;p37"/>
          <p:cNvSpPr txBox="1"/>
          <p:nvPr>
            <p:ph idx="2" type="title"/>
          </p:nvPr>
        </p:nvSpPr>
        <p:spPr>
          <a:xfrm>
            <a:off x="5609225" y="148614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Antecedentes</a:t>
            </a:r>
            <a:endParaRPr/>
          </a:p>
        </p:txBody>
      </p:sp>
      <p:sp>
        <p:nvSpPr>
          <p:cNvPr id="402" name="Google Shape;402;p37"/>
          <p:cNvSpPr txBox="1"/>
          <p:nvPr>
            <p:ph type="title"/>
          </p:nvPr>
        </p:nvSpPr>
        <p:spPr>
          <a:xfrm>
            <a:off x="5609225" y="316942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03" name="Google Shape;403;p37"/>
          <p:cNvSpPr txBox="1"/>
          <p:nvPr>
            <p:ph idx="4" type="title"/>
          </p:nvPr>
        </p:nvSpPr>
        <p:spPr>
          <a:xfrm>
            <a:off x="4985925" y="1516910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 sz="2400"/>
          </a:p>
        </p:txBody>
      </p:sp>
      <p:sp>
        <p:nvSpPr>
          <p:cNvPr id="404" name="Google Shape;404;p37"/>
          <p:cNvSpPr txBox="1"/>
          <p:nvPr>
            <p:ph idx="13" type="title"/>
          </p:nvPr>
        </p:nvSpPr>
        <p:spPr>
          <a:xfrm>
            <a:off x="4985913" y="2361086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05" name="Google Shape;405;p37"/>
          <p:cNvSpPr txBox="1"/>
          <p:nvPr>
            <p:ph idx="5" type="title"/>
          </p:nvPr>
        </p:nvSpPr>
        <p:spPr>
          <a:xfrm>
            <a:off x="4985925" y="3200153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60" name="Google Shape;660;p55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Generador de mapas final</a:t>
            </a:r>
            <a:endParaRPr sz="2400"/>
          </a:p>
        </p:txBody>
      </p:sp>
      <p:pic>
        <p:nvPicPr>
          <p:cNvPr id="661" name="Google Shape;661;p55"/>
          <p:cNvPicPr preferRelativeResize="0"/>
          <p:nvPr/>
        </p:nvPicPr>
        <p:blipFill rotWithShape="1">
          <a:blip r:embed="rId3">
            <a:alphaModFix/>
          </a:blip>
          <a:srcRect b="0" l="0" r="3818" t="0"/>
          <a:stretch/>
        </p:blipFill>
        <p:spPr>
          <a:xfrm>
            <a:off x="318350" y="2031875"/>
            <a:ext cx="4535075" cy="2141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2" name="Google Shape;662;p55"/>
          <p:cNvPicPr preferRelativeResize="0"/>
          <p:nvPr/>
        </p:nvPicPr>
        <p:blipFill rotWithShape="1">
          <a:blip r:embed="rId4">
            <a:alphaModFix/>
          </a:blip>
          <a:srcRect b="0" l="16562" r="0" t="0"/>
          <a:stretch/>
        </p:blipFill>
        <p:spPr>
          <a:xfrm>
            <a:off x="5044450" y="2006925"/>
            <a:ext cx="3848775" cy="2190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6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68" name="Google Shape;668;p56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Mecánicas de juego</a:t>
            </a:r>
            <a:endParaRPr sz="2400"/>
          </a:p>
        </p:txBody>
      </p:sp>
      <p:sp>
        <p:nvSpPr>
          <p:cNvPr id="669" name="Google Shape;669;p56"/>
          <p:cNvSpPr txBox="1"/>
          <p:nvPr/>
        </p:nvSpPr>
        <p:spPr>
          <a:xfrm>
            <a:off x="339600" y="1346500"/>
            <a:ext cx="454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Destrucción y colocación de bloques</a:t>
            </a:r>
            <a:endParaRPr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Movimiento</a:t>
            </a:r>
            <a:endParaRPr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Modo debug</a:t>
            </a:r>
            <a:endParaRPr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70" name="Google Shape;6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100" y="1976150"/>
            <a:ext cx="5308798" cy="298649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7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 sz="3000"/>
          </a:p>
        </p:txBody>
      </p:sp>
      <p:sp>
        <p:nvSpPr>
          <p:cNvPr id="676" name="Google Shape;676;p57"/>
          <p:cNvSpPr txBox="1"/>
          <p:nvPr>
            <p:ph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Persistencia de mapas</a:t>
            </a:r>
            <a:endParaRPr sz="2400"/>
          </a:p>
        </p:txBody>
      </p:sp>
      <p:pic>
        <p:nvPicPr>
          <p:cNvPr id="677" name="Google Shape;6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950" y="1424300"/>
            <a:ext cx="4550087" cy="35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"/>
          <p:cNvSpPr txBox="1"/>
          <p:nvPr>
            <p:ph idx="15"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Esquema de la presentación</a:t>
            </a:r>
            <a:endParaRPr sz="3200"/>
          </a:p>
        </p:txBody>
      </p:sp>
      <p:sp>
        <p:nvSpPr>
          <p:cNvPr id="683" name="Google Shape;683;p58"/>
          <p:cNvSpPr/>
          <p:nvPr/>
        </p:nvSpPr>
        <p:spPr>
          <a:xfrm>
            <a:off x="1852413" y="2318154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8"/>
          <p:cNvSpPr/>
          <p:nvPr/>
        </p:nvSpPr>
        <p:spPr>
          <a:xfrm>
            <a:off x="1852425" y="3159778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8"/>
          <p:cNvSpPr/>
          <p:nvPr/>
        </p:nvSpPr>
        <p:spPr>
          <a:xfrm>
            <a:off x="1852425" y="1476535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8"/>
          <p:cNvSpPr txBox="1"/>
          <p:nvPr>
            <p:ph idx="7" type="title"/>
          </p:nvPr>
        </p:nvSpPr>
        <p:spPr>
          <a:xfrm>
            <a:off x="2485313" y="229702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Objetivos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87" name="Google Shape;687;p58"/>
          <p:cNvSpPr txBox="1"/>
          <p:nvPr>
            <p:ph idx="2" type="title"/>
          </p:nvPr>
        </p:nvSpPr>
        <p:spPr>
          <a:xfrm>
            <a:off x="2485325" y="145537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Introducción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88" name="Google Shape;688;p58"/>
          <p:cNvSpPr txBox="1"/>
          <p:nvPr>
            <p:ph type="title"/>
          </p:nvPr>
        </p:nvSpPr>
        <p:spPr>
          <a:xfrm>
            <a:off x="2485325" y="313865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Marco teórico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89" name="Google Shape;689;p58"/>
          <p:cNvSpPr txBox="1"/>
          <p:nvPr>
            <p:ph idx="4" type="title"/>
          </p:nvPr>
        </p:nvSpPr>
        <p:spPr>
          <a:xfrm>
            <a:off x="1862025" y="1486135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690" name="Google Shape;690;p58"/>
          <p:cNvSpPr txBox="1"/>
          <p:nvPr>
            <p:ph idx="13" type="title"/>
          </p:nvPr>
        </p:nvSpPr>
        <p:spPr>
          <a:xfrm>
            <a:off x="1862013" y="2330311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91" name="Google Shape;691;p58"/>
          <p:cNvSpPr txBox="1"/>
          <p:nvPr>
            <p:ph idx="5" type="title"/>
          </p:nvPr>
        </p:nvSpPr>
        <p:spPr>
          <a:xfrm>
            <a:off x="1862025" y="3169378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92" name="Google Shape;692;p58"/>
          <p:cNvSpPr/>
          <p:nvPr/>
        </p:nvSpPr>
        <p:spPr>
          <a:xfrm>
            <a:off x="4976313" y="2348929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8"/>
          <p:cNvSpPr/>
          <p:nvPr/>
        </p:nvSpPr>
        <p:spPr>
          <a:xfrm>
            <a:off x="4976325" y="3190553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8"/>
          <p:cNvSpPr/>
          <p:nvPr/>
        </p:nvSpPr>
        <p:spPr>
          <a:xfrm>
            <a:off x="4976325" y="1507310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8"/>
          <p:cNvSpPr txBox="1"/>
          <p:nvPr>
            <p:ph idx="7" type="title"/>
          </p:nvPr>
        </p:nvSpPr>
        <p:spPr>
          <a:xfrm>
            <a:off x="5609213" y="232779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Desarrollo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96" name="Google Shape;696;p58"/>
          <p:cNvSpPr txBox="1"/>
          <p:nvPr>
            <p:ph idx="2" type="title"/>
          </p:nvPr>
        </p:nvSpPr>
        <p:spPr>
          <a:xfrm>
            <a:off x="5609225" y="148614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Antecedentes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97" name="Google Shape;697;p58"/>
          <p:cNvSpPr txBox="1"/>
          <p:nvPr>
            <p:ph type="title"/>
          </p:nvPr>
        </p:nvSpPr>
        <p:spPr>
          <a:xfrm>
            <a:off x="5609225" y="316942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Conclusiones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98" name="Google Shape;698;p58"/>
          <p:cNvSpPr txBox="1"/>
          <p:nvPr>
            <p:ph idx="4" type="title"/>
          </p:nvPr>
        </p:nvSpPr>
        <p:spPr>
          <a:xfrm>
            <a:off x="4985925" y="1516910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 sz="2400"/>
          </a:p>
        </p:txBody>
      </p:sp>
      <p:sp>
        <p:nvSpPr>
          <p:cNvPr id="699" name="Google Shape;699;p58"/>
          <p:cNvSpPr txBox="1"/>
          <p:nvPr>
            <p:ph idx="13" type="title"/>
          </p:nvPr>
        </p:nvSpPr>
        <p:spPr>
          <a:xfrm>
            <a:off x="4985913" y="2361086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700" name="Google Shape;700;p58"/>
          <p:cNvSpPr txBox="1"/>
          <p:nvPr>
            <p:ph idx="5" type="title"/>
          </p:nvPr>
        </p:nvSpPr>
        <p:spPr>
          <a:xfrm>
            <a:off x="4985925" y="3200153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/>
          <p:nvPr/>
        </p:nvSpPr>
        <p:spPr>
          <a:xfrm flipH="1">
            <a:off x="-89200" y="4669925"/>
            <a:ext cx="9703325" cy="527733"/>
          </a:xfrm>
          <a:custGeom>
            <a:rect b="b" l="l" r="r" t="t"/>
            <a:pathLst>
              <a:path extrusionOk="0" h="15517" w="285308">
                <a:moveTo>
                  <a:pt x="115642" y="0"/>
                </a:moveTo>
                <a:cubicBezTo>
                  <a:pt x="113797" y="0"/>
                  <a:pt x="111999" y="49"/>
                  <a:pt x="110229" y="153"/>
                </a:cubicBezTo>
                <a:cubicBezTo>
                  <a:pt x="100200" y="738"/>
                  <a:pt x="90985" y="2392"/>
                  <a:pt x="81470" y="3648"/>
                </a:cubicBezTo>
                <a:cubicBezTo>
                  <a:pt x="74934" y="4510"/>
                  <a:pt x="67894" y="5184"/>
                  <a:pt x="60978" y="5184"/>
                </a:cubicBezTo>
                <a:cubicBezTo>
                  <a:pt x="57825" y="5184"/>
                  <a:pt x="54697" y="5044"/>
                  <a:pt x="51655" y="4718"/>
                </a:cubicBezTo>
                <a:cubicBezTo>
                  <a:pt x="44722" y="3976"/>
                  <a:pt x="38830" y="2307"/>
                  <a:pt x="31855" y="1608"/>
                </a:cubicBezTo>
                <a:cubicBezTo>
                  <a:pt x="29048" y="1324"/>
                  <a:pt x="26191" y="1204"/>
                  <a:pt x="23311" y="1204"/>
                </a:cubicBezTo>
                <a:cubicBezTo>
                  <a:pt x="15784" y="1204"/>
                  <a:pt x="8108" y="2020"/>
                  <a:pt x="813" y="2835"/>
                </a:cubicBezTo>
                <a:lnTo>
                  <a:pt x="0" y="2920"/>
                </a:lnTo>
                <a:lnTo>
                  <a:pt x="0" y="15516"/>
                </a:lnTo>
                <a:lnTo>
                  <a:pt x="285308" y="15516"/>
                </a:lnTo>
                <a:lnTo>
                  <a:pt x="285308" y="8598"/>
                </a:lnTo>
                <a:cubicBezTo>
                  <a:pt x="277056" y="8734"/>
                  <a:pt x="269223" y="8797"/>
                  <a:pt x="261781" y="8797"/>
                </a:cubicBezTo>
                <a:cubicBezTo>
                  <a:pt x="173737" y="8797"/>
                  <a:pt x="140482" y="0"/>
                  <a:pt x="1156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9"/>
          <p:cNvSpPr/>
          <p:nvPr/>
        </p:nvSpPr>
        <p:spPr>
          <a:xfrm flipH="1">
            <a:off x="-89200" y="4711776"/>
            <a:ext cx="9703325" cy="444019"/>
          </a:xfrm>
          <a:custGeom>
            <a:rect b="b" l="l" r="r" t="t"/>
            <a:pathLst>
              <a:path extrusionOk="0" h="15517" w="285308">
                <a:moveTo>
                  <a:pt x="115642" y="0"/>
                </a:moveTo>
                <a:cubicBezTo>
                  <a:pt x="113797" y="0"/>
                  <a:pt x="111999" y="49"/>
                  <a:pt x="110229" y="153"/>
                </a:cubicBezTo>
                <a:cubicBezTo>
                  <a:pt x="100200" y="738"/>
                  <a:pt x="90985" y="2392"/>
                  <a:pt x="81470" y="3648"/>
                </a:cubicBezTo>
                <a:cubicBezTo>
                  <a:pt x="74934" y="4510"/>
                  <a:pt x="67894" y="5184"/>
                  <a:pt x="60978" y="5184"/>
                </a:cubicBezTo>
                <a:cubicBezTo>
                  <a:pt x="57825" y="5184"/>
                  <a:pt x="54697" y="5044"/>
                  <a:pt x="51655" y="4718"/>
                </a:cubicBezTo>
                <a:cubicBezTo>
                  <a:pt x="44722" y="3976"/>
                  <a:pt x="38830" y="2307"/>
                  <a:pt x="31855" y="1608"/>
                </a:cubicBezTo>
                <a:cubicBezTo>
                  <a:pt x="29048" y="1324"/>
                  <a:pt x="26191" y="1204"/>
                  <a:pt x="23311" y="1204"/>
                </a:cubicBezTo>
                <a:cubicBezTo>
                  <a:pt x="15784" y="1204"/>
                  <a:pt x="8108" y="2020"/>
                  <a:pt x="813" y="2835"/>
                </a:cubicBezTo>
                <a:lnTo>
                  <a:pt x="0" y="2920"/>
                </a:lnTo>
                <a:lnTo>
                  <a:pt x="0" y="15516"/>
                </a:lnTo>
                <a:lnTo>
                  <a:pt x="285308" y="15516"/>
                </a:lnTo>
                <a:lnTo>
                  <a:pt x="285308" y="8598"/>
                </a:lnTo>
                <a:cubicBezTo>
                  <a:pt x="277056" y="8734"/>
                  <a:pt x="269223" y="8797"/>
                  <a:pt x="261781" y="8797"/>
                </a:cubicBezTo>
                <a:cubicBezTo>
                  <a:pt x="173737" y="8797"/>
                  <a:pt x="140482" y="0"/>
                  <a:pt x="115642" y="0"/>
                </a:cubicBezTo>
                <a:close/>
              </a:path>
            </a:pathLst>
          </a:custGeom>
          <a:solidFill>
            <a:srgbClr val="3BC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9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Conclusiones</a:t>
            </a:r>
            <a:endParaRPr sz="3200"/>
          </a:p>
        </p:txBody>
      </p:sp>
      <p:sp>
        <p:nvSpPr>
          <p:cNvPr id="708" name="Google Shape;708;p59"/>
          <p:cNvSpPr txBox="1"/>
          <p:nvPr>
            <p:ph idx="4294967295" type="subTitle"/>
          </p:nvPr>
        </p:nvSpPr>
        <p:spPr>
          <a:xfrm>
            <a:off x="784925" y="863650"/>
            <a:ext cx="6243900" cy="3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Char char="●"/>
            </a:pPr>
            <a:r>
              <a:rPr lang="en"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Buenos resultados</a:t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Char char="➔"/>
            </a:pPr>
            <a:r>
              <a:rPr lang="en"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Mapa interesante con diversos biomas y estructuras</a:t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Char char="➔"/>
            </a:pPr>
            <a:r>
              <a:rPr lang="en"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Combinación de diferentes técnicas</a:t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Char char="➔"/>
            </a:pPr>
            <a:r>
              <a:rPr lang="en"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Bajo tiempo de generación</a:t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Char char="●"/>
            </a:pPr>
            <a:r>
              <a:rPr lang="en"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Sin grandes desviaciones ni problemas durante el desarrollo</a:t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Montserrat Medium"/>
              <a:buChar char="●"/>
            </a:pPr>
            <a:r>
              <a:rPr lang="en" sz="1400">
                <a:solidFill>
                  <a:srgbClr val="36495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Todos los objetivos cumplidos</a:t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6495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495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6495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0"/>
          <p:cNvSpPr txBox="1"/>
          <p:nvPr>
            <p:ph idx="1" type="subTitle"/>
          </p:nvPr>
        </p:nvSpPr>
        <p:spPr>
          <a:xfrm>
            <a:off x="2665780" y="2276488"/>
            <a:ext cx="35625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Miquel Navarro Fernández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mnavarrof@edu.tecnocampus.cat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0"/>
          <p:cNvSpPr txBox="1"/>
          <p:nvPr>
            <p:ph type="ctrTitle"/>
          </p:nvPr>
        </p:nvSpPr>
        <p:spPr>
          <a:xfrm>
            <a:off x="2792374" y="571029"/>
            <a:ext cx="3309300" cy="14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sp>
        <p:nvSpPr>
          <p:cNvPr id="715" name="Google Shape;715;p60"/>
          <p:cNvSpPr/>
          <p:nvPr/>
        </p:nvSpPr>
        <p:spPr>
          <a:xfrm flipH="1">
            <a:off x="-413007" y="4603996"/>
            <a:ext cx="10230432" cy="658715"/>
          </a:xfrm>
          <a:custGeom>
            <a:rect b="b" l="l" r="r" t="t"/>
            <a:pathLst>
              <a:path extrusionOk="0" h="30068" w="285308">
                <a:moveTo>
                  <a:pt x="119263" y="0"/>
                </a:moveTo>
                <a:cubicBezTo>
                  <a:pt x="116263" y="0"/>
                  <a:pt x="113252" y="153"/>
                  <a:pt x="110229" y="496"/>
                </a:cubicBezTo>
                <a:cubicBezTo>
                  <a:pt x="100200" y="1637"/>
                  <a:pt x="90985" y="4819"/>
                  <a:pt x="81470" y="7229"/>
                </a:cubicBezTo>
                <a:cubicBezTo>
                  <a:pt x="74945" y="8892"/>
                  <a:pt x="67916" y="10193"/>
                  <a:pt x="61011" y="10193"/>
                </a:cubicBezTo>
                <a:cubicBezTo>
                  <a:pt x="57846" y="10193"/>
                  <a:pt x="54708" y="9920"/>
                  <a:pt x="51655" y="9283"/>
                </a:cubicBezTo>
                <a:cubicBezTo>
                  <a:pt x="44722" y="7857"/>
                  <a:pt x="38830" y="4647"/>
                  <a:pt x="31855" y="3306"/>
                </a:cubicBezTo>
                <a:cubicBezTo>
                  <a:pt x="29040" y="2756"/>
                  <a:pt x="26175" y="2526"/>
                  <a:pt x="23287" y="2526"/>
                </a:cubicBezTo>
                <a:cubicBezTo>
                  <a:pt x="15768" y="2526"/>
                  <a:pt x="8100" y="4090"/>
                  <a:pt x="813" y="5646"/>
                </a:cubicBezTo>
                <a:cubicBezTo>
                  <a:pt x="542" y="5703"/>
                  <a:pt x="271" y="5774"/>
                  <a:pt x="0" y="5831"/>
                </a:cubicBezTo>
                <a:lnTo>
                  <a:pt x="0" y="30067"/>
                </a:lnTo>
                <a:lnTo>
                  <a:pt x="285308" y="30067"/>
                </a:lnTo>
                <a:lnTo>
                  <a:pt x="285308" y="16758"/>
                </a:lnTo>
                <a:cubicBezTo>
                  <a:pt x="277547" y="15246"/>
                  <a:pt x="270443" y="12664"/>
                  <a:pt x="262883" y="10767"/>
                </a:cubicBezTo>
                <a:cubicBezTo>
                  <a:pt x="253357" y="8396"/>
                  <a:pt x="243331" y="6736"/>
                  <a:pt x="233120" y="6736"/>
                </a:cubicBezTo>
                <a:cubicBezTo>
                  <a:pt x="232704" y="6736"/>
                  <a:pt x="232287" y="6739"/>
                  <a:pt x="231870" y="6744"/>
                </a:cubicBezTo>
                <a:cubicBezTo>
                  <a:pt x="218617" y="6916"/>
                  <a:pt x="205693" y="9897"/>
                  <a:pt x="192440" y="9982"/>
                </a:cubicBezTo>
                <a:cubicBezTo>
                  <a:pt x="192269" y="9983"/>
                  <a:pt x="192098" y="9984"/>
                  <a:pt x="191927" y="9984"/>
                </a:cubicBezTo>
                <a:cubicBezTo>
                  <a:pt x="167150" y="9984"/>
                  <a:pt x="143521" y="0"/>
                  <a:pt x="119263" y="0"/>
                </a:cubicBezTo>
                <a:close/>
              </a:path>
            </a:pathLst>
          </a:cu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subTitle"/>
          </p:nvPr>
        </p:nvSpPr>
        <p:spPr>
          <a:xfrm>
            <a:off x="1835850" y="994825"/>
            <a:ext cx="5472300" cy="24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¿Qué es “contenido”?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¿Por qué generación procedimental de contenido?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¿Por qué generación procedimental de mapas?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495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4951"/>
              </a:solidFill>
            </a:endParaRPr>
          </a:p>
        </p:txBody>
      </p:sp>
      <p:sp>
        <p:nvSpPr>
          <p:cNvPr id="411" name="Google Shape;411;p38"/>
          <p:cNvSpPr txBox="1"/>
          <p:nvPr>
            <p:ph idx="4294967295"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Introducción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idx="15"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Esquema de la presentación</a:t>
            </a:r>
            <a:endParaRPr sz="3200"/>
          </a:p>
        </p:txBody>
      </p:sp>
      <p:sp>
        <p:nvSpPr>
          <p:cNvPr id="417" name="Google Shape;417;p39"/>
          <p:cNvSpPr/>
          <p:nvPr/>
        </p:nvSpPr>
        <p:spPr>
          <a:xfrm>
            <a:off x="1852413" y="2318154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1852425" y="3159778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1852425" y="1476535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 txBox="1"/>
          <p:nvPr>
            <p:ph idx="7" type="title"/>
          </p:nvPr>
        </p:nvSpPr>
        <p:spPr>
          <a:xfrm>
            <a:off x="2485313" y="229702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Objetivos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21" name="Google Shape;421;p39"/>
          <p:cNvSpPr txBox="1"/>
          <p:nvPr>
            <p:ph idx="2" type="title"/>
          </p:nvPr>
        </p:nvSpPr>
        <p:spPr>
          <a:xfrm>
            <a:off x="2485325" y="145537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Introducción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22" name="Google Shape;422;p39"/>
          <p:cNvSpPr txBox="1"/>
          <p:nvPr>
            <p:ph type="title"/>
          </p:nvPr>
        </p:nvSpPr>
        <p:spPr>
          <a:xfrm>
            <a:off x="2485325" y="313865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423" name="Google Shape;423;p39"/>
          <p:cNvSpPr txBox="1"/>
          <p:nvPr>
            <p:ph idx="4" type="title"/>
          </p:nvPr>
        </p:nvSpPr>
        <p:spPr>
          <a:xfrm>
            <a:off x="1862025" y="1486135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424" name="Google Shape;424;p39"/>
          <p:cNvSpPr txBox="1"/>
          <p:nvPr>
            <p:ph idx="13" type="title"/>
          </p:nvPr>
        </p:nvSpPr>
        <p:spPr>
          <a:xfrm>
            <a:off x="1862013" y="2330311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25" name="Google Shape;425;p39"/>
          <p:cNvSpPr txBox="1"/>
          <p:nvPr>
            <p:ph idx="5" type="title"/>
          </p:nvPr>
        </p:nvSpPr>
        <p:spPr>
          <a:xfrm>
            <a:off x="1862025" y="3169378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26" name="Google Shape;426;p39"/>
          <p:cNvSpPr/>
          <p:nvPr/>
        </p:nvSpPr>
        <p:spPr>
          <a:xfrm>
            <a:off x="4976313" y="2348929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9"/>
          <p:cNvSpPr/>
          <p:nvPr/>
        </p:nvSpPr>
        <p:spPr>
          <a:xfrm>
            <a:off x="4976325" y="3190553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9"/>
          <p:cNvSpPr/>
          <p:nvPr/>
        </p:nvSpPr>
        <p:spPr>
          <a:xfrm>
            <a:off x="4976325" y="1507310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9"/>
          <p:cNvSpPr txBox="1"/>
          <p:nvPr>
            <p:ph idx="7" type="title"/>
          </p:nvPr>
        </p:nvSpPr>
        <p:spPr>
          <a:xfrm>
            <a:off x="5609213" y="232779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sp>
        <p:nvSpPr>
          <p:cNvPr id="430" name="Google Shape;430;p39"/>
          <p:cNvSpPr txBox="1"/>
          <p:nvPr>
            <p:ph idx="2" type="title"/>
          </p:nvPr>
        </p:nvSpPr>
        <p:spPr>
          <a:xfrm>
            <a:off x="5609225" y="148614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Antecedentes</a:t>
            </a:r>
            <a:endParaRPr/>
          </a:p>
        </p:txBody>
      </p:sp>
      <p:sp>
        <p:nvSpPr>
          <p:cNvPr id="431" name="Google Shape;431;p39"/>
          <p:cNvSpPr txBox="1"/>
          <p:nvPr>
            <p:ph type="title"/>
          </p:nvPr>
        </p:nvSpPr>
        <p:spPr>
          <a:xfrm>
            <a:off x="5609225" y="316942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32" name="Google Shape;432;p39"/>
          <p:cNvSpPr txBox="1"/>
          <p:nvPr>
            <p:ph idx="4" type="title"/>
          </p:nvPr>
        </p:nvSpPr>
        <p:spPr>
          <a:xfrm>
            <a:off x="4985925" y="1516910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 sz="2400"/>
          </a:p>
        </p:txBody>
      </p:sp>
      <p:sp>
        <p:nvSpPr>
          <p:cNvPr id="433" name="Google Shape;433;p39"/>
          <p:cNvSpPr txBox="1"/>
          <p:nvPr>
            <p:ph idx="13" type="title"/>
          </p:nvPr>
        </p:nvSpPr>
        <p:spPr>
          <a:xfrm>
            <a:off x="4985913" y="2361086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34" name="Google Shape;434;p39"/>
          <p:cNvSpPr txBox="1"/>
          <p:nvPr>
            <p:ph idx="5" type="title"/>
          </p:nvPr>
        </p:nvSpPr>
        <p:spPr>
          <a:xfrm>
            <a:off x="4985925" y="3200153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/>
          <p:nvPr>
            <p:ph idx="1" type="subTitle"/>
          </p:nvPr>
        </p:nvSpPr>
        <p:spPr>
          <a:xfrm>
            <a:off x="2042925" y="1956013"/>
            <a:ext cx="2552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Para juegos sandbox de </a:t>
            </a:r>
            <a:r>
              <a:rPr lang="en" sz="1500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supervivencia</a:t>
            </a:r>
            <a:r>
              <a:rPr lang="en" sz="1500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2D</a:t>
            </a:r>
            <a:endParaRPr sz="1500">
              <a:solidFill>
                <a:schemeClr val="dk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440" name="Google Shape;440;p40"/>
          <p:cNvSpPr txBox="1"/>
          <p:nvPr>
            <p:ph idx="5" type="subTitle"/>
          </p:nvPr>
        </p:nvSpPr>
        <p:spPr>
          <a:xfrm>
            <a:off x="4754625" y="1956000"/>
            <a:ext cx="2221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Independientes a la generación del resto del mapa para su inyección en este</a:t>
            </a:r>
            <a:endParaRPr sz="150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441" name="Google Shape;441;p40"/>
          <p:cNvSpPr txBox="1"/>
          <p:nvPr>
            <p:ph idx="6" type="title"/>
          </p:nvPr>
        </p:nvSpPr>
        <p:spPr>
          <a:xfrm>
            <a:off x="4506525" y="1554338"/>
            <a:ext cx="26364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</a:t>
            </a:r>
            <a:r>
              <a:rPr lang="en" sz="2200"/>
              <a:t>iferentes estructuras</a:t>
            </a:r>
            <a:endParaRPr sz="2200"/>
          </a:p>
        </p:txBody>
      </p:sp>
      <p:grpSp>
        <p:nvGrpSpPr>
          <p:cNvPr id="442" name="Google Shape;442;p40"/>
          <p:cNvGrpSpPr/>
          <p:nvPr/>
        </p:nvGrpSpPr>
        <p:grpSpPr>
          <a:xfrm>
            <a:off x="3081075" y="1077925"/>
            <a:ext cx="476400" cy="476400"/>
            <a:chOff x="1933500" y="1933500"/>
            <a:chExt cx="476400" cy="476400"/>
          </a:xfrm>
        </p:grpSpPr>
        <p:sp>
          <p:nvSpPr>
            <p:cNvPr id="443" name="Google Shape;443;p40"/>
            <p:cNvSpPr/>
            <p:nvPr/>
          </p:nvSpPr>
          <p:spPr>
            <a:xfrm>
              <a:off x="1933500" y="1933500"/>
              <a:ext cx="476400" cy="476400"/>
            </a:xfrm>
            <a:prstGeom prst="ellipse">
              <a:avLst/>
            </a:pr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flipH="1">
              <a:off x="2072930" y="2026346"/>
              <a:ext cx="197545" cy="290701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40"/>
          <p:cNvGrpSpPr/>
          <p:nvPr/>
        </p:nvGrpSpPr>
        <p:grpSpPr>
          <a:xfrm>
            <a:off x="5586525" y="1077925"/>
            <a:ext cx="476400" cy="476400"/>
            <a:chOff x="1933500" y="1933500"/>
            <a:chExt cx="476400" cy="476400"/>
          </a:xfrm>
        </p:grpSpPr>
        <p:sp>
          <p:nvSpPr>
            <p:cNvPr id="446" name="Google Shape;446;p40"/>
            <p:cNvSpPr/>
            <p:nvPr/>
          </p:nvSpPr>
          <p:spPr>
            <a:xfrm>
              <a:off x="1933500" y="1933500"/>
              <a:ext cx="476400" cy="476400"/>
            </a:xfrm>
            <a:prstGeom prst="ellipse">
              <a:avLst/>
            </a:prstGeom>
            <a:solidFill>
              <a:srgbClr val="66A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 flipH="1">
              <a:off x="2072930" y="2026346"/>
              <a:ext cx="197545" cy="290701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40"/>
          <p:cNvSpPr txBox="1"/>
          <p:nvPr>
            <p:ph idx="3" type="title"/>
          </p:nvPr>
        </p:nvSpPr>
        <p:spPr>
          <a:xfrm>
            <a:off x="0" y="3300775"/>
            <a:ext cx="2636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Varios prototipos</a:t>
            </a:r>
            <a:endParaRPr sz="2000"/>
          </a:p>
        </p:txBody>
      </p:sp>
      <p:grpSp>
        <p:nvGrpSpPr>
          <p:cNvPr id="449" name="Google Shape;449;p40"/>
          <p:cNvGrpSpPr/>
          <p:nvPr/>
        </p:nvGrpSpPr>
        <p:grpSpPr>
          <a:xfrm>
            <a:off x="1080000" y="2824338"/>
            <a:ext cx="476400" cy="476400"/>
            <a:chOff x="1933500" y="1933500"/>
            <a:chExt cx="476400" cy="476400"/>
          </a:xfrm>
        </p:grpSpPr>
        <p:sp>
          <p:nvSpPr>
            <p:cNvPr id="450" name="Google Shape;450;p40"/>
            <p:cNvSpPr/>
            <p:nvPr/>
          </p:nvSpPr>
          <p:spPr>
            <a:xfrm>
              <a:off x="1933500" y="1933500"/>
              <a:ext cx="476400" cy="476400"/>
            </a:xfrm>
            <a:prstGeom prst="ellipse">
              <a:avLst/>
            </a:prstGeom>
            <a:solidFill>
              <a:srgbClr val="417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 flipH="1">
              <a:off x="2072930" y="2026346"/>
              <a:ext cx="197545" cy="290701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40"/>
          <p:cNvSpPr txBox="1"/>
          <p:nvPr>
            <p:ph idx="6" type="title"/>
          </p:nvPr>
        </p:nvSpPr>
        <p:spPr>
          <a:xfrm>
            <a:off x="2001075" y="1554338"/>
            <a:ext cx="26364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Generador de mapas</a:t>
            </a:r>
            <a:endParaRPr sz="2200"/>
          </a:p>
        </p:txBody>
      </p:sp>
      <p:sp>
        <p:nvSpPr>
          <p:cNvPr id="453" name="Google Shape;453;p40"/>
          <p:cNvSpPr txBox="1"/>
          <p:nvPr>
            <p:ph idx="3" type="title"/>
          </p:nvPr>
        </p:nvSpPr>
        <p:spPr>
          <a:xfrm>
            <a:off x="2274088" y="3300775"/>
            <a:ext cx="2636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Persistencia de mapas</a:t>
            </a:r>
            <a:endParaRPr sz="2000"/>
          </a:p>
        </p:txBody>
      </p:sp>
      <p:grpSp>
        <p:nvGrpSpPr>
          <p:cNvPr id="454" name="Google Shape;454;p40"/>
          <p:cNvGrpSpPr/>
          <p:nvPr/>
        </p:nvGrpSpPr>
        <p:grpSpPr>
          <a:xfrm>
            <a:off x="3354088" y="2824338"/>
            <a:ext cx="476400" cy="476400"/>
            <a:chOff x="1933500" y="1933500"/>
            <a:chExt cx="476400" cy="476400"/>
          </a:xfrm>
        </p:grpSpPr>
        <p:sp>
          <p:nvSpPr>
            <p:cNvPr id="455" name="Google Shape;455;p40"/>
            <p:cNvSpPr/>
            <p:nvPr/>
          </p:nvSpPr>
          <p:spPr>
            <a:xfrm>
              <a:off x="1933500" y="1933500"/>
              <a:ext cx="476400" cy="476400"/>
            </a:xfrm>
            <a:prstGeom prst="ellipse">
              <a:avLst/>
            </a:prstGeom>
            <a:solidFill>
              <a:srgbClr val="417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 flipH="1">
              <a:off x="2072930" y="2026346"/>
              <a:ext cx="197545" cy="290701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40"/>
          <p:cNvSpPr txBox="1"/>
          <p:nvPr>
            <p:ph idx="3" type="title"/>
          </p:nvPr>
        </p:nvSpPr>
        <p:spPr>
          <a:xfrm>
            <a:off x="4637475" y="3300775"/>
            <a:ext cx="2636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Mecánicas básicas</a:t>
            </a:r>
            <a:endParaRPr sz="2000"/>
          </a:p>
        </p:txBody>
      </p:sp>
      <p:grpSp>
        <p:nvGrpSpPr>
          <p:cNvPr id="458" name="Google Shape;458;p40"/>
          <p:cNvGrpSpPr/>
          <p:nvPr/>
        </p:nvGrpSpPr>
        <p:grpSpPr>
          <a:xfrm>
            <a:off x="5717475" y="2824338"/>
            <a:ext cx="476400" cy="476400"/>
            <a:chOff x="1933500" y="1933500"/>
            <a:chExt cx="476400" cy="476400"/>
          </a:xfrm>
        </p:grpSpPr>
        <p:sp>
          <p:nvSpPr>
            <p:cNvPr id="459" name="Google Shape;459;p40"/>
            <p:cNvSpPr/>
            <p:nvPr/>
          </p:nvSpPr>
          <p:spPr>
            <a:xfrm>
              <a:off x="1933500" y="1933500"/>
              <a:ext cx="476400" cy="476400"/>
            </a:xfrm>
            <a:prstGeom prst="ellipse">
              <a:avLst/>
            </a:prstGeom>
            <a:solidFill>
              <a:srgbClr val="417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2072930" y="2026346"/>
              <a:ext cx="197545" cy="290701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40"/>
          <p:cNvSpPr txBox="1"/>
          <p:nvPr>
            <p:ph idx="3" type="title"/>
          </p:nvPr>
        </p:nvSpPr>
        <p:spPr>
          <a:xfrm>
            <a:off x="6649100" y="3300775"/>
            <a:ext cx="2636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Rendimiento</a:t>
            </a:r>
            <a:endParaRPr sz="2000"/>
          </a:p>
        </p:txBody>
      </p:sp>
      <p:grpSp>
        <p:nvGrpSpPr>
          <p:cNvPr id="462" name="Google Shape;462;p40"/>
          <p:cNvGrpSpPr/>
          <p:nvPr/>
        </p:nvGrpSpPr>
        <p:grpSpPr>
          <a:xfrm>
            <a:off x="7729100" y="2824338"/>
            <a:ext cx="476400" cy="476400"/>
            <a:chOff x="1933500" y="1933500"/>
            <a:chExt cx="476400" cy="476400"/>
          </a:xfrm>
        </p:grpSpPr>
        <p:sp>
          <p:nvSpPr>
            <p:cNvPr id="463" name="Google Shape;463;p40"/>
            <p:cNvSpPr/>
            <p:nvPr/>
          </p:nvSpPr>
          <p:spPr>
            <a:xfrm>
              <a:off x="1933500" y="1933500"/>
              <a:ext cx="476400" cy="476400"/>
            </a:xfrm>
            <a:prstGeom prst="ellipse">
              <a:avLst/>
            </a:prstGeom>
            <a:solidFill>
              <a:srgbClr val="4173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 flipH="1">
              <a:off x="2072930" y="2026346"/>
              <a:ext cx="197545" cy="290701"/>
            </a:xfrm>
            <a:custGeom>
              <a:rect b="b" l="l" r="r" t="t"/>
              <a:pathLst>
                <a:path extrusionOk="0" h="195758" w="133027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40"/>
          <p:cNvSpPr txBox="1"/>
          <p:nvPr>
            <p:ph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/>
          <p:nvPr>
            <p:ph idx="15"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Esquema de la presentación</a:t>
            </a:r>
            <a:endParaRPr sz="3200"/>
          </a:p>
        </p:txBody>
      </p:sp>
      <p:sp>
        <p:nvSpPr>
          <p:cNvPr id="471" name="Google Shape;471;p41"/>
          <p:cNvSpPr/>
          <p:nvPr/>
        </p:nvSpPr>
        <p:spPr>
          <a:xfrm>
            <a:off x="1852413" y="2318154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1852425" y="3159778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1852425" y="1476535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1"/>
          <p:cNvSpPr txBox="1"/>
          <p:nvPr>
            <p:ph idx="7" type="title"/>
          </p:nvPr>
        </p:nvSpPr>
        <p:spPr>
          <a:xfrm>
            <a:off x="2485313" y="229702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Objetivos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75" name="Google Shape;475;p41"/>
          <p:cNvSpPr txBox="1"/>
          <p:nvPr>
            <p:ph idx="2" type="title"/>
          </p:nvPr>
        </p:nvSpPr>
        <p:spPr>
          <a:xfrm>
            <a:off x="2485325" y="145537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Introducción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76" name="Google Shape;476;p41"/>
          <p:cNvSpPr txBox="1"/>
          <p:nvPr>
            <p:ph type="title"/>
          </p:nvPr>
        </p:nvSpPr>
        <p:spPr>
          <a:xfrm>
            <a:off x="2485325" y="313865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Marco teórico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477" name="Google Shape;477;p41"/>
          <p:cNvSpPr txBox="1"/>
          <p:nvPr>
            <p:ph idx="4" type="title"/>
          </p:nvPr>
        </p:nvSpPr>
        <p:spPr>
          <a:xfrm>
            <a:off x="1862025" y="1486135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478" name="Google Shape;478;p41"/>
          <p:cNvSpPr txBox="1"/>
          <p:nvPr>
            <p:ph idx="13" type="title"/>
          </p:nvPr>
        </p:nvSpPr>
        <p:spPr>
          <a:xfrm>
            <a:off x="1862013" y="2330311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79" name="Google Shape;479;p41"/>
          <p:cNvSpPr txBox="1"/>
          <p:nvPr>
            <p:ph idx="5" type="title"/>
          </p:nvPr>
        </p:nvSpPr>
        <p:spPr>
          <a:xfrm>
            <a:off x="1862025" y="3169378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80" name="Google Shape;480;p41"/>
          <p:cNvSpPr/>
          <p:nvPr/>
        </p:nvSpPr>
        <p:spPr>
          <a:xfrm>
            <a:off x="4976313" y="2348929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"/>
          <p:cNvSpPr/>
          <p:nvPr/>
        </p:nvSpPr>
        <p:spPr>
          <a:xfrm>
            <a:off x="4976325" y="3190553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1"/>
          <p:cNvSpPr/>
          <p:nvPr/>
        </p:nvSpPr>
        <p:spPr>
          <a:xfrm>
            <a:off x="4976325" y="1507310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1"/>
          <p:cNvSpPr txBox="1"/>
          <p:nvPr>
            <p:ph idx="7" type="title"/>
          </p:nvPr>
        </p:nvSpPr>
        <p:spPr>
          <a:xfrm>
            <a:off x="5609213" y="232779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sp>
        <p:nvSpPr>
          <p:cNvPr id="484" name="Google Shape;484;p41"/>
          <p:cNvSpPr txBox="1"/>
          <p:nvPr>
            <p:ph idx="2" type="title"/>
          </p:nvPr>
        </p:nvSpPr>
        <p:spPr>
          <a:xfrm>
            <a:off x="5609225" y="148614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Antecedentes</a:t>
            </a:r>
            <a:endParaRPr/>
          </a:p>
        </p:txBody>
      </p:sp>
      <p:sp>
        <p:nvSpPr>
          <p:cNvPr id="485" name="Google Shape;485;p41"/>
          <p:cNvSpPr txBox="1"/>
          <p:nvPr>
            <p:ph type="title"/>
          </p:nvPr>
        </p:nvSpPr>
        <p:spPr>
          <a:xfrm>
            <a:off x="5609225" y="316942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86" name="Google Shape;486;p41"/>
          <p:cNvSpPr txBox="1"/>
          <p:nvPr>
            <p:ph idx="4" type="title"/>
          </p:nvPr>
        </p:nvSpPr>
        <p:spPr>
          <a:xfrm>
            <a:off x="4985925" y="1516910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 sz="2400"/>
          </a:p>
        </p:txBody>
      </p:sp>
      <p:sp>
        <p:nvSpPr>
          <p:cNvPr id="487" name="Google Shape;487;p41"/>
          <p:cNvSpPr txBox="1"/>
          <p:nvPr>
            <p:ph idx="13" type="title"/>
          </p:nvPr>
        </p:nvSpPr>
        <p:spPr>
          <a:xfrm>
            <a:off x="4985913" y="2361086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88" name="Google Shape;488;p41"/>
          <p:cNvSpPr txBox="1"/>
          <p:nvPr>
            <p:ph idx="5" type="title"/>
          </p:nvPr>
        </p:nvSpPr>
        <p:spPr>
          <a:xfrm>
            <a:off x="4985925" y="3200153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/>
          <p:nvPr>
            <p:ph idx="6"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 sz="3000"/>
          </a:p>
        </p:txBody>
      </p:sp>
      <p:sp>
        <p:nvSpPr>
          <p:cNvPr id="494" name="Google Shape;494;p42"/>
          <p:cNvSpPr txBox="1"/>
          <p:nvPr>
            <p:ph idx="6"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Aleatorio o procedimental</a:t>
            </a:r>
            <a:endParaRPr sz="2400"/>
          </a:p>
        </p:txBody>
      </p:sp>
      <p:sp>
        <p:nvSpPr>
          <p:cNvPr id="495" name="Google Shape;495;p42"/>
          <p:cNvSpPr txBox="1"/>
          <p:nvPr>
            <p:ph idx="6" type="title"/>
          </p:nvPr>
        </p:nvSpPr>
        <p:spPr>
          <a:xfrm>
            <a:off x="0" y="2613825"/>
            <a:ext cx="9144000" cy="4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Ejemplo: Starbound</a:t>
            </a:r>
            <a:endParaRPr sz="1800"/>
          </a:p>
        </p:txBody>
      </p:sp>
      <p:grpSp>
        <p:nvGrpSpPr>
          <p:cNvPr id="496" name="Google Shape;496;p42"/>
          <p:cNvGrpSpPr/>
          <p:nvPr/>
        </p:nvGrpSpPr>
        <p:grpSpPr>
          <a:xfrm>
            <a:off x="4252050" y="1644500"/>
            <a:ext cx="4645100" cy="942900"/>
            <a:chOff x="4252050" y="1644500"/>
            <a:chExt cx="4645100" cy="942900"/>
          </a:xfrm>
        </p:grpSpPr>
        <p:grpSp>
          <p:nvGrpSpPr>
            <p:cNvPr id="497" name="Google Shape;497;p42"/>
            <p:cNvGrpSpPr/>
            <p:nvPr/>
          </p:nvGrpSpPr>
          <p:grpSpPr>
            <a:xfrm>
              <a:off x="4252050" y="1644500"/>
              <a:ext cx="4645100" cy="562200"/>
              <a:chOff x="4252050" y="1644500"/>
              <a:chExt cx="4645100" cy="562200"/>
            </a:xfrm>
          </p:grpSpPr>
          <p:sp>
            <p:nvSpPr>
              <p:cNvPr id="498" name="Google Shape;498;p42"/>
              <p:cNvSpPr txBox="1"/>
              <p:nvPr/>
            </p:nvSpPr>
            <p:spPr>
              <a:xfrm>
                <a:off x="4252050" y="1702400"/>
                <a:ext cx="1245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rgbClr val="364951"/>
                    </a:solidFill>
                    <a:latin typeface="Barlow Condensed"/>
                    <a:ea typeface="Barlow Condensed"/>
                    <a:cs typeface="Barlow Condensed"/>
                    <a:sym typeface="Barlow Condensed"/>
                  </a:rPr>
                  <a:t>Inputs</a:t>
                </a:r>
                <a:endParaRPr b="1" sz="1700">
                  <a:solidFill>
                    <a:srgbClr val="364951"/>
                  </a:solidFill>
                  <a:latin typeface="Barlow Condensed"/>
                  <a:ea typeface="Barlow Condensed"/>
                  <a:cs typeface="Barlow Condensed"/>
                  <a:sym typeface="Barlow Condensed"/>
                </a:endParaRPr>
              </a:p>
            </p:txBody>
          </p:sp>
          <p:sp>
            <p:nvSpPr>
              <p:cNvPr id="499" name="Google Shape;499;p42"/>
              <p:cNvSpPr/>
              <p:nvPr/>
            </p:nvSpPr>
            <p:spPr>
              <a:xfrm>
                <a:off x="4917100" y="1727450"/>
                <a:ext cx="651000" cy="396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2"/>
              <p:cNvSpPr txBox="1"/>
              <p:nvPr/>
            </p:nvSpPr>
            <p:spPr>
              <a:xfrm>
                <a:off x="7651850" y="1702400"/>
                <a:ext cx="1245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rgbClr val="364951"/>
                    </a:solidFill>
                    <a:latin typeface="Barlow Condensed"/>
                    <a:ea typeface="Barlow Condensed"/>
                    <a:cs typeface="Barlow Condensed"/>
                    <a:sym typeface="Barlow Condensed"/>
                  </a:rPr>
                  <a:t>Contenido</a:t>
                </a:r>
                <a:endParaRPr b="1" sz="1700">
                  <a:solidFill>
                    <a:srgbClr val="364951"/>
                  </a:solidFill>
                  <a:latin typeface="Barlow Condensed"/>
                  <a:ea typeface="Barlow Condensed"/>
                  <a:cs typeface="Barlow Condensed"/>
                  <a:sym typeface="Barlow Condensed"/>
                </a:endParaRPr>
              </a:p>
            </p:txBody>
          </p:sp>
          <p:sp>
            <p:nvSpPr>
              <p:cNvPr id="501" name="Google Shape;501;p42"/>
              <p:cNvSpPr/>
              <p:nvPr/>
            </p:nvSpPr>
            <p:spPr>
              <a:xfrm>
                <a:off x="5638750" y="1644500"/>
                <a:ext cx="1245300" cy="5622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42"/>
              <p:cNvSpPr/>
              <p:nvPr/>
            </p:nvSpPr>
            <p:spPr>
              <a:xfrm>
                <a:off x="6954700" y="1727450"/>
                <a:ext cx="651000" cy="396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3" name="Google Shape;503;p42"/>
            <p:cNvSpPr txBox="1"/>
            <p:nvPr/>
          </p:nvSpPr>
          <p:spPr>
            <a:xfrm>
              <a:off x="5638650" y="2171900"/>
              <a:ext cx="1245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64951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Procedimental</a:t>
              </a:r>
              <a:endParaRPr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</p:grpSp>
      <p:grpSp>
        <p:nvGrpSpPr>
          <p:cNvPr id="504" name="Google Shape;504;p42"/>
          <p:cNvGrpSpPr/>
          <p:nvPr/>
        </p:nvGrpSpPr>
        <p:grpSpPr>
          <a:xfrm>
            <a:off x="2186750" y="1418250"/>
            <a:ext cx="921048" cy="1169150"/>
            <a:chOff x="2186750" y="1418250"/>
            <a:chExt cx="921048" cy="1169150"/>
          </a:xfrm>
        </p:grpSpPr>
        <p:pic>
          <p:nvPicPr>
            <p:cNvPr id="505" name="Google Shape;50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86750" y="1418250"/>
              <a:ext cx="921048" cy="82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p42"/>
            <p:cNvSpPr txBox="1"/>
            <p:nvPr/>
          </p:nvSpPr>
          <p:spPr>
            <a:xfrm>
              <a:off x="2228475" y="2171900"/>
              <a:ext cx="837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64951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Aleatorio</a:t>
              </a:r>
              <a:endParaRPr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</p:grpSp>
      <p:grpSp>
        <p:nvGrpSpPr>
          <p:cNvPr id="507" name="Google Shape;507;p42"/>
          <p:cNvGrpSpPr/>
          <p:nvPr/>
        </p:nvGrpSpPr>
        <p:grpSpPr>
          <a:xfrm>
            <a:off x="5288434" y="3062425"/>
            <a:ext cx="1945741" cy="2081075"/>
            <a:chOff x="5288434" y="3062425"/>
            <a:chExt cx="1945741" cy="2081075"/>
          </a:xfrm>
        </p:grpSpPr>
        <p:pic>
          <p:nvPicPr>
            <p:cNvPr id="508" name="Google Shape;508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88434" y="3062425"/>
              <a:ext cx="1945741" cy="170665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09" name="Google Shape;509;p42"/>
            <p:cNvSpPr txBox="1"/>
            <p:nvPr/>
          </p:nvSpPr>
          <p:spPr>
            <a:xfrm>
              <a:off x="5638750" y="4728000"/>
              <a:ext cx="1245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64951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Procedimental</a:t>
              </a:r>
              <a:endParaRPr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</p:grpSp>
      <p:grpSp>
        <p:nvGrpSpPr>
          <p:cNvPr id="510" name="Google Shape;510;p42"/>
          <p:cNvGrpSpPr/>
          <p:nvPr/>
        </p:nvGrpSpPr>
        <p:grpSpPr>
          <a:xfrm>
            <a:off x="1568700" y="3036150"/>
            <a:ext cx="2157150" cy="2107350"/>
            <a:chOff x="1568700" y="3036150"/>
            <a:chExt cx="2157150" cy="2107350"/>
          </a:xfrm>
        </p:grpSpPr>
        <p:sp>
          <p:nvSpPr>
            <p:cNvPr id="511" name="Google Shape;511;p42"/>
            <p:cNvSpPr txBox="1"/>
            <p:nvPr/>
          </p:nvSpPr>
          <p:spPr>
            <a:xfrm>
              <a:off x="2228475" y="4728000"/>
              <a:ext cx="837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64951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Aleatorio</a:t>
              </a:r>
              <a:endParaRPr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pic>
          <p:nvPicPr>
            <p:cNvPr id="512" name="Google Shape;512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68700" y="3036150"/>
              <a:ext cx="2157150" cy="175918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>
            <p:ph idx="6"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 sz="3000"/>
          </a:p>
        </p:txBody>
      </p:sp>
      <p:sp>
        <p:nvSpPr>
          <p:cNvPr id="518" name="Google Shape;518;p43"/>
          <p:cNvSpPr txBox="1"/>
          <p:nvPr>
            <p:ph idx="6" type="title"/>
          </p:nvPr>
        </p:nvSpPr>
        <p:spPr>
          <a:xfrm>
            <a:off x="0" y="59002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Técnicas</a:t>
            </a:r>
            <a:endParaRPr sz="2400"/>
          </a:p>
        </p:txBody>
      </p:sp>
      <p:grpSp>
        <p:nvGrpSpPr>
          <p:cNvPr id="519" name="Google Shape;519;p43"/>
          <p:cNvGrpSpPr/>
          <p:nvPr/>
        </p:nvGrpSpPr>
        <p:grpSpPr>
          <a:xfrm>
            <a:off x="940325" y="1321425"/>
            <a:ext cx="2979200" cy="1710800"/>
            <a:chOff x="940325" y="1321425"/>
            <a:chExt cx="2979200" cy="1710800"/>
          </a:xfrm>
        </p:grpSpPr>
        <p:sp>
          <p:nvSpPr>
            <p:cNvPr id="520" name="Google Shape;520;p43"/>
            <p:cNvSpPr txBox="1"/>
            <p:nvPr/>
          </p:nvSpPr>
          <p:spPr>
            <a:xfrm>
              <a:off x="1305063" y="2616725"/>
              <a:ext cx="2249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64951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Fraccionamiento del espacio</a:t>
              </a:r>
              <a:endParaRPr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pic>
          <p:nvPicPr>
            <p:cNvPr id="521" name="Google Shape;52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0325" y="1321425"/>
              <a:ext cx="2979200" cy="129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43"/>
          <p:cNvGrpSpPr/>
          <p:nvPr/>
        </p:nvGrpSpPr>
        <p:grpSpPr>
          <a:xfrm>
            <a:off x="5518076" y="1321425"/>
            <a:ext cx="2405700" cy="1710800"/>
            <a:chOff x="5518076" y="1321425"/>
            <a:chExt cx="2405700" cy="1710800"/>
          </a:xfrm>
        </p:grpSpPr>
        <p:pic>
          <p:nvPicPr>
            <p:cNvPr id="523" name="Google Shape;52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4325" y="1321425"/>
              <a:ext cx="1291677" cy="129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43"/>
            <p:cNvSpPr txBox="1"/>
            <p:nvPr/>
          </p:nvSpPr>
          <p:spPr>
            <a:xfrm>
              <a:off x="5518076" y="2616725"/>
              <a:ext cx="2405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64951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Crecimiento basado en agentes</a:t>
              </a:r>
              <a:endParaRPr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</p:grpSp>
      <p:grpSp>
        <p:nvGrpSpPr>
          <p:cNvPr id="525" name="Google Shape;525;p43"/>
          <p:cNvGrpSpPr/>
          <p:nvPr/>
        </p:nvGrpSpPr>
        <p:grpSpPr>
          <a:xfrm>
            <a:off x="779663" y="3207775"/>
            <a:ext cx="2249700" cy="1940025"/>
            <a:chOff x="779663" y="3207775"/>
            <a:chExt cx="2249700" cy="1940025"/>
          </a:xfrm>
        </p:grpSpPr>
        <p:pic>
          <p:nvPicPr>
            <p:cNvPr id="526" name="Google Shape;526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5876" y="3207775"/>
              <a:ext cx="1757301" cy="1524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43"/>
            <p:cNvSpPr txBox="1"/>
            <p:nvPr/>
          </p:nvSpPr>
          <p:spPr>
            <a:xfrm>
              <a:off x="779663" y="4732300"/>
              <a:ext cx="2249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64951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Autómata celular</a:t>
              </a:r>
              <a:endParaRPr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</p:grpSp>
      <p:grpSp>
        <p:nvGrpSpPr>
          <p:cNvPr id="528" name="Google Shape;528;p43"/>
          <p:cNvGrpSpPr/>
          <p:nvPr/>
        </p:nvGrpSpPr>
        <p:grpSpPr>
          <a:xfrm>
            <a:off x="3240685" y="3207775"/>
            <a:ext cx="3284240" cy="1940025"/>
            <a:chOff x="3240685" y="3207775"/>
            <a:chExt cx="3284240" cy="1940025"/>
          </a:xfrm>
        </p:grpSpPr>
        <p:pic>
          <p:nvPicPr>
            <p:cNvPr id="529" name="Google Shape;529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40685" y="3207775"/>
              <a:ext cx="3284240" cy="1524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43"/>
            <p:cNvSpPr txBox="1"/>
            <p:nvPr/>
          </p:nvSpPr>
          <p:spPr>
            <a:xfrm>
              <a:off x="3757950" y="4732300"/>
              <a:ext cx="2249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64951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Plantillas de habitaciones</a:t>
              </a:r>
              <a:endParaRPr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</p:grpSp>
      <p:grpSp>
        <p:nvGrpSpPr>
          <p:cNvPr id="531" name="Google Shape;531;p43"/>
          <p:cNvGrpSpPr/>
          <p:nvPr/>
        </p:nvGrpSpPr>
        <p:grpSpPr>
          <a:xfrm>
            <a:off x="6754163" y="3207775"/>
            <a:ext cx="2249700" cy="1940025"/>
            <a:chOff x="6754163" y="3207775"/>
            <a:chExt cx="2249700" cy="1940025"/>
          </a:xfrm>
        </p:grpSpPr>
        <p:pic>
          <p:nvPicPr>
            <p:cNvPr id="532" name="Google Shape;532;p43"/>
            <p:cNvPicPr preferRelativeResize="0"/>
            <p:nvPr/>
          </p:nvPicPr>
          <p:blipFill rotWithShape="1">
            <a:blip r:embed="rId7">
              <a:alphaModFix/>
            </a:blip>
            <a:srcRect b="1697" l="692" r="58068" t="1842"/>
            <a:stretch/>
          </p:blipFill>
          <p:spPr>
            <a:xfrm>
              <a:off x="7118175" y="3207775"/>
              <a:ext cx="1521675" cy="152452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3" name="Google Shape;533;p43"/>
            <p:cNvSpPr txBox="1"/>
            <p:nvPr/>
          </p:nvSpPr>
          <p:spPr>
            <a:xfrm>
              <a:off x="6754163" y="4732300"/>
              <a:ext cx="2249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64951"/>
                  </a:solidFill>
                  <a:latin typeface="Barlow Condensed Medium"/>
                  <a:ea typeface="Barlow Condensed Medium"/>
                  <a:cs typeface="Barlow Condensed Medium"/>
                  <a:sym typeface="Barlow Condensed Medium"/>
                </a:rPr>
                <a:t>Ruido de Perlin</a:t>
              </a:r>
              <a:endParaRPr sz="1500">
                <a:solidFill>
                  <a:srgbClr val="36495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"/>
          <p:cNvSpPr txBox="1"/>
          <p:nvPr>
            <p:ph idx="15" type="title"/>
          </p:nvPr>
        </p:nvSpPr>
        <p:spPr>
          <a:xfrm>
            <a:off x="0" y="133400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Esquema de la presentación</a:t>
            </a:r>
            <a:endParaRPr sz="3200"/>
          </a:p>
        </p:txBody>
      </p:sp>
      <p:sp>
        <p:nvSpPr>
          <p:cNvPr id="539" name="Google Shape;539;p44"/>
          <p:cNvSpPr/>
          <p:nvPr/>
        </p:nvSpPr>
        <p:spPr>
          <a:xfrm>
            <a:off x="1852413" y="2318154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"/>
          <p:cNvSpPr/>
          <p:nvPr/>
        </p:nvSpPr>
        <p:spPr>
          <a:xfrm>
            <a:off x="1852425" y="3159778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1852425" y="1476535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4"/>
          <p:cNvSpPr txBox="1"/>
          <p:nvPr>
            <p:ph idx="7" type="title"/>
          </p:nvPr>
        </p:nvSpPr>
        <p:spPr>
          <a:xfrm>
            <a:off x="2485313" y="229702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Objetivos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43" name="Google Shape;543;p44"/>
          <p:cNvSpPr txBox="1"/>
          <p:nvPr>
            <p:ph idx="2" type="title"/>
          </p:nvPr>
        </p:nvSpPr>
        <p:spPr>
          <a:xfrm>
            <a:off x="2485325" y="145537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Introducción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44" name="Google Shape;544;p44"/>
          <p:cNvSpPr txBox="1"/>
          <p:nvPr>
            <p:ph type="title"/>
          </p:nvPr>
        </p:nvSpPr>
        <p:spPr>
          <a:xfrm>
            <a:off x="2485325" y="3138651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Marco teórico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45" name="Google Shape;545;p44"/>
          <p:cNvSpPr txBox="1"/>
          <p:nvPr>
            <p:ph idx="4" type="title"/>
          </p:nvPr>
        </p:nvSpPr>
        <p:spPr>
          <a:xfrm>
            <a:off x="1862025" y="1486135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546" name="Google Shape;546;p44"/>
          <p:cNvSpPr txBox="1"/>
          <p:nvPr>
            <p:ph idx="13" type="title"/>
          </p:nvPr>
        </p:nvSpPr>
        <p:spPr>
          <a:xfrm>
            <a:off x="1862013" y="2330311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47" name="Google Shape;547;p44"/>
          <p:cNvSpPr txBox="1"/>
          <p:nvPr>
            <p:ph idx="5" type="title"/>
          </p:nvPr>
        </p:nvSpPr>
        <p:spPr>
          <a:xfrm>
            <a:off x="1862025" y="3169378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48" name="Google Shape;548;p44"/>
          <p:cNvSpPr/>
          <p:nvPr/>
        </p:nvSpPr>
        <p:spPr>
          <a:xfrm>
            <a:off x="4976313" y="2348929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4"/>
          <p:cNvSpPr/>
          <p:nvPr/>
        </p:nvSpPr>
        <p:spPr>
          <a:xfrm>
            <a:off x="4976325" y="3190553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4"/>
          <p:cNvSpPr/>
          <p:nvPr/>
        </p:nvSpPr>
        <p:spPr>
          <a:xfrm>
            <a:off x="4976325" y="1507310"/>
            <a:ext cx="476400" cy="476400"/>
          </a:xfrm>
          <a:prstGeom prst="ellipse">
            <a:avLst/>
          </a:prstGeom>
          <a:solidFill>
            <a:srgbClr val="66A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4"/>
          <p:cNvSpPr txBox="1"/>
          <p:nvPr>
            <p:ph idx="7" type="title"/>
          </p:nvPr>
        </p:nvSpPr>
        <p:spPr>
          <a:xfrm>
            <a:off x="5609213" y="232779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sp>
        <p:nvSpPr>
          <p:cNvPr id="552" name="Google Shape;552;p44"/>
          <p:cNvSpPr txBox="1"/>
          <p:nvPr>
            <p:ph idx="2" type="title"/>
          </p:nvPr>
        </p:nvSpPr>
        <p:spPr>
          <a:xfrm>
            <a:off x="5609225" y="148614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Antecedentes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553" name="Google Shape;553;p44"/>
          <p:cNvSpPr txBox="1"/>
          <p:nvPr>
            <p:ph type="title"/>
          </p:nvPr>
        </p:nvSpPr>
        <p:spPr>
          <a:xfrm>
            <a:off x="5609225" y="3169426"/>
            <a:ext cx="18000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554" name="Google Shape;554;p44"/>
          <p:cNvSpPr txBox="1"/>
          <p:nvPr>
            <p:ph idx="4" type="title"/>
          </p:nvPr>
        </p:nvSpPr>
        <p:spPr>
          <a:xfrm>
            <a:off x="4985925" y="1516910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 sz="2400"/>
          </a:p>
        </p:txBody>
      </p:sp>
      <p:sp>
        <p:nvSpPr>
          <p:cNvPr id="555" name="Google Shape;555;p44"/>
          <p:cNvSpPr txBox="1"/>
          <p:nvPr>
            <p:ph idx="13" type="title"/>
          </p:nvPr>
        </p:nvSpPr>
        <p:spPr>
          <a:xfrm>
            <a:off x="4985913" y="2361086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56" name="Google Shape;556;p44"/>
          <p:cNvSpPr txBox="1"/>
          <p:nvPr>
            <p:ph idx="5" type="title"/>
          </p:nvPr>
        </p:nvSpPr>
        <p:spPr>
          <a:xfrm>
            <a:off x="4985925" y="3200153"/>
            <a:ext cx="457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untries of the World by Slidesgo">
  <a:themeElements>
    <a:clrScheme name="Simple Light">
      <a:dk1>
        <a:srgbClr val="364951"/>
      </a:dk1>
      <a:lt1>
        <a:srgbClr val="82F0F2"/>
      </a:lt1>
      <a:dk2>
        <a:srgbClr val="FFFFFF"/>
      </a:dk2>
      <a:lt2>
        <a:srgbClr val="FDBD58"/>
      </a:lt2>
      <a:accent1>
        <a:srgbClr val="66AF35"/>
      </a:accent1>
      <a:accent2>
        <a:srgbClr val="2FA9C9"/>
      </a:accent2>
      <a:accent3>
        <a:srgbClr val="2FA9C9"/>
      </a:accent3>
      <a:accent4>
        <a:srgbClr val="2FA9C9"/>
      </a:accent4>
      <a:accent5>
        <a:srgbClr val="3BC2B1"/>
      </a:accent5>
      <a:accent6>
        <a:srgbClr val="82F0F2"/>
      </a:accent6>
      <a:hlink>
        <a:srgbClr val="3649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